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53"/>
  </p:notesMasterIdLst>
  <p:sldIdLst>
    <p:sldId id="256" r:id="rId5"/>
    <p:sldId id="257" r:id="rId6"/>
    <p:sldId id="258" r:id="rId7"/>
    <p:sldId id="263" r:id="rId8"/>
    <p:sldId id="278" r:id="rId9"/>
    <p:sldId id="266" r:id="rId10"/>
    <p:sldId id="315" r:id="rId11"/>
    <p:sldId id="268" r:id="rId12"/>
    <p:sldId id="265" r:id="rId13"/>
    <p:sldId id="273" r:id="rId14"/>
    <p:sldId id="271" r:id="rId15"/>
    <p:sldId id="275" r:id="rId16"/>
    <p:sldId id="279" r:id="rId17"/>
    <p:sldId id="276" r:id="rId18"/>
    <p:sldId id="293" r:id="rId19"/>
    <p:sldId id="294" r:id="rId20"/>
    <p:sldId id="314" r:id="rId21"/>
    <p:sldId id="280" r:id="rId22"/>
    <p:sldId id="297" r:id="rId23"/>
    <p:sldId id="277" r:id="rId24"/>
    <p:sldId id="281" r:id="rId25"/>
    <p:sldId id="285" r:id="rId26"/>
    <p:sldId id="295" r:id="rId27"/>
    <p:sldId id="286" r:id="rId28"/>
    <p:sldId id="301" r:id="rId29"/>
    <p:sldId id="302" r:id="rId30"/>
    <p:sldId id="288" r:id="rId31"/>
    <p:sldId id="303" r:id="rId32"/>
    <p:sldId id="287" r:id="rId33"/>
    <p:sldId id="304" r:id="rId34"/>
    <p:sldId id="282" r:id="rId35"/>
    <p:sldId id="289" r:id="rId36"/>
    <p:sldId id="305" r:id="rId37"/>
    <p:sldId id="306" r:id="rId38"/>
    <p:sldId id="307" r:id="rId39"/>
    <p:sldId id="283" r:id="rId40"/>
    <p:sldId id="290" r:id="rId41"/>
    <p:sldId id="309" r:id="rId42"/>
    <p:sldId id="308" r:id="rId43"/>
    <p:sldId id="284" r:id="rId44"/>
    <p:sldId id="291" r:id="rId45"/>
    <p:sldId id="312" r:id="rId46"/>
    <p:sldId id="311" r:id="rId47"/>
    <p:sldId id="313" r:id="rId48"/>
    <p:sldId id="316" r:id="rId49"/>
    <p:sldId id="272" r:id="rId50"/>
    <p:sldId id="262" r:id="rId51"/>
    <p:sldId id="260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9998"/>
    <a:srgbClr val="DB7100"/>
    <a:srgbClr val="3B68A7"/>
    <a:srgbClr val="888A85"/>
    <a:srgbClr val="50ACF2"/>
    <a:srgbClr val="00002D"/>
    <a:srgbClr val="59A7A7"/>
    <a:srgbClr val="3498DC"/>
    <a:srgbClr val="454BE1"/>
    <a:srgbClr val="349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3BEEE1-621B-5643-8884-2DAE0482E862}" v="765" dt="2019-07-11T14:10:48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6395"/>
  </p:normalViewPr>
  <p:slideViewPr>
    <p:cSldViewPr snapToGrid="0">
      <p:cViewPr varScale="1">
        <p:scale>
          <a:sx n="118" d="100"/>
          <a:sy n="118" d="100"/>
        </p:scale>
        <p:origin x="216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ssain Abbasi" userId="c6e337f42acf1bb1" providerId="LiveId" clId="{3F3BEEE1-621B-5643-8884-2DAE0482E862}"/>
    <pc:docChg chg="undo redo custSel addSld delSld modSld sldOrd">
      <pc:chgData name="Hussain Abbasi" userId="c6e337f42acf1bb1" providerId="LiveId" clId="{3F3BEEE1-621B-5643-8884-2DAE0482E862}" dt="2019-07-21T18:29:01.610" v="10072" actId="20577"/>
      <pc:docMkLst>
        <pc:docMk/>
      </pc:docMkLst>
      <pc:sldChg chg="addSp delSp modSp modNotesTx">
        <pc:chgData name="Hussain Abbasi" userId="c6e337f42acf1bb1" providerId="LiveId" clId="{3F3BEEE1-621B-5643-8884-2DAE0482E862}" dt="2019-07-10T20:32:50.619" v="9409" actId="14100"/>
        <pc:sldMkLst>
          <pc:docMk/>
          <pc:sldMk cId="440683271" sldId="257"/>
        </pc:sldMkLst>
        <pc:spChg chg="mod">
          <ac:chgData name="Hussain Abbasi" userId="c6e337f42acf1bb1" providerId="LiveId" clId="{3F3BEEE1-621B-5643-8884-2DAE0482E862}" dt="2019-07-03T23:08:31.821" v="47" actId="1076"/>
          <ac:spMkLst>
            <pc:docMk/>
            <pc:sldMk cId="440683271" sldId="257"/>
            <ac:spMk id="2" creationId="{2D910DA2-6B02-A640-AD1C-5F1A9B2FC8C9}"/>
          </ac:spMkLst>
        </pc:spChg>
        <pc:spChg chg="mod">
          <ac:chgData name="Hussain Abbasi" userId="c6e337f42acf1bb1" providerId="LiveId" clId="{3F3BEEE1-621B-5643-8884-2DAE0482E862}" dt="2019-07-10T20:32:50.619" v="9409" actId="14100"/>
          <ac:spMkLst>
            <pc:docMk/>
            <pc:sldMk cId="440683271" sldId="257"/>
            <ac:spMk id="4" creationId="{6D6CF166-322D-1C4D-B55E-10517726FBC6}"/>
          </ac:spMkLst>
        </pc:spChg>
        <pc:spChg chg="add mod">
          <ac:chgData name="Hussain Abbasi" userId="c6e337f42acf1bb1" providerId="LiveId" clId="{3F3BEEE1-621B-5643-8884-2DAE0482E862}" dt="2019-07-05T20:14:26.638" v="2041" actId="1076"/>
          <ac:spMkLst>
            <pc:docMk/>
            <pc:sldMk cId="440683271" sldId="257"/>
            <ac:spMk id="6" creationId="{CF19059F-8744-B344-82CC-6932F476A31A}"/>
          </ac:spMkLst>
        </pc:spChg>
        <pc:spChg chg="del">
          <ac:chgData name="Hussain Abbasi" userId="c6e337f42acf1bb1" providerId="LiveId" clId="{3F3BEEE1-621B-5643-8884-2DAE0482E862}" dt="2019-07-03T23:08:27.115" v="46" actId="478"/>
          <ac:spMkLst>
            <pc:docMk/>
            <pc:sldMk cId="440683271" sldId="257"/>
            <ac:spMk id="9" creationId="{A363A06D-9B9D-D641-903D-4D95427F5BEC}"/>
          </ac:spMkLst>
        </pc:spChg>
        <pc:spChg chg="add mod">
          <ac:chgData name="Hussain Abbasi" userId="c6e337f42acf1bb1" providerId="LiveId" clId="{3F3BEEE1-621B-5643-8884-2DAE0482E862}" dt="2019-07-05T20:13:32.008" v="1992" actId="1076"/>
          <ac:spMkLst>
            <pc:docMk/>
            <pc:sldMk cId="440683271" sldId="257"/>
            <ac:spMk id="14" creationId="{0B106DE4-4125-C94F-B99A-F126C135955C}"/>
          </ac:spMkLst>
        </pc:spChg>
        <pc:spChg chg="add mod">
          <ac:chgData name="Hussain Abbasi" userId="c6e337f42acf1bb1" providerId="LiveId" clId="{3F3BEEE1-621B-5643-8884-2DAE0482E862}" dt="2019-07-05T20:13:32.008" v="1992" actId="1076"/>
          <ac:spMkLst>
            <pc:docMk/>
            <pc:sldMk cId="440683271" sldId="257"/>
            <ac:spMk id="17" creationId="{656C3883-C1C1-6649-A65B-F88C166F6091}"/>
          </ac:spMkLst>
        </pc:spChg>
        <pc:spChg chg="del">
          <ac:chgData name="Hussain Abbasi" userId="c6e337f42acf1bb1" providerId="LiveId" clId="{3F3BEEE1-621B-5643-8884-2DAE0482E862}" dt="2019-07-03T23:08:19.633" v="45" actId="478"/>
          <ac:spMkLst>
            <pc:docMk/>
            <pc:sldMk cId="440683271" sldId="257"/>
            <ac:spMk id="18" creationId="{76BD8F28-2B02-3C47-9B79-F7CBC102D308}"/>
          </ac:spMkLst>
        </pc:spChg>
        <pc:spChg chg="mod">
          <ac:chgData name="Hussain Abbasi" userId="c6e337f42acf1bb1" providerId="LiveId" clId="{3F3BEEE1-621B-5643-8884-2DAE0482E862}" dt="2019-07-03T23:06:29.866" v="39" actId="20577"/>
          <ac:spMkLst>
            <pc:docMk/>
            <pc:sldMk cId="440683271" sldId="257"/>
            <ac:spMk id="23" creationId="{AFC36A2C-D013-424E-89E5-2E9B16C7E1DD}"/>
          </ac:spMkLst>
        </pc:spChg>
        <pc:spChg chg="mod">
          <ac:chgData name="Hussain Abbasi" userId="c6e337f42acf1bb1" providerId="LiveId" clId="{3F3BEEE1-621B-5643-8884-2DAE0482E862}" dt="2019-07-05T20:13:32.008" v="1992" actId="1076"/>
          <ac:spMkLst>
            <pc:docMk/>
            <pc:sldMk cId="440683271" sldId="257"/>
            <ac:spMk id="24" creationId="{FA05390D-94E7-A640-BDBF-71A86D3721AB}"/>
          </ac:spMkLst>
        </pc:spChg>
        <pc:picChg chg="add mod">
          <ac:chgData name="Hussain Abbasi" userId="c6e337f42acf1bb1" providerId="LiveId" clId="{3F3BEEE1-621B-5643-8884-2DAE0482E862}" dt="2019-07-05T20:13:32.008" v="1992" actId="1076"/>
          <ac:picMkLst>
            <pc:docMk/>
            <pc:sldMk cId="440683271" sldId="257"/>
            <ac:picMk id="5" creationId="{12E1BF0D-FC3C-344A-BC47-CE6D443A5BD4}"/>
          </ac:picMkLst>
        </pc:picChg>
        <pc:picChg chg="add del mod">
          <ac:chgData name="Hussain Abbasi" userId="c6e337f42acf1bb1" providerId="LiveId" clId="{3F3BEEE1-621B-5643-8884-2DAE0482E862}" dt="2019-07-05T20:10:41.658" v="1948" actId="478"/>
          <ac:picMkLst>
            <pc:docMk/>
            <pc:sldMk cId="440683271" sldId="257"/>
            <ac:picMk id="11" creationId="{533E1D59-3A6A-C64F-ACD2-8A028A5781C9}"/>
          </ac:picMkLst>
        </pc:picChg>
        <pc:picChg chg="add mod">
          <ac:chgData name="Hussain Abbasi" userId="c6e337f42acf1bb1" providerId="LiveId" clId="{3F3BEEE1-621B-5643-8884-2DAE0482E862}" dt="2019-07-05T20:13:32.008" v="1992" actId="1076"/>
          <ac:picMkLst>
            <pc:docMk/>
            <pc:sldMk cId="440683271" sldId="257"/>
            <ac:picMk id="15" creationId="{AA92EA44-1C59-6A43-8926-79A7815EA9CA}"/>
          </ac:picMkLst>
        </pc:picChg>
        <pc:picChg chg="mod">
          <ac:chgData name="Hussain Abbasi" userId="c6e337f42acf1bb1" providerId="LiveId" clId="{3F3BEEE1-621B-5643-8884-2DAE0482E862}" dt="2019-07-03T23:06:10.250" v="0" actId="14826"/>
          <ac:picMkLst>
            <pc:docMk/>
            <pc:sldMk cId="440683271" sldId="257"/>
            <ac:picMk id="16" creationId="{2196E447-48E6-9D42-B511-4BB18C6BFAB6}"/>
          </ac:picMkLst>
        </pc:picChg>
        <pc:picChg chg="mod">
          <ac:chgData name="Hussain Abbasi" userId="c6e337f42acf1bb1" providerId="LiveId" clId="{3F3BEEE1-621B-5643-8884-2DAE0482E862}" dt="2019-07-05T20:13:32.008" v="1992" actId="1076"/>
          <ac:picMkLst>
            <pc:docMk/>
            <pc:sldMk cId="440683271" sldId="257"/>
            <ac:picMk id="26" creationId="{355A9386-A87B-C648-AD02-34F206E4D86F}"/>
          </ac:picMkLst>
        </pc:picChg>
      </pc:sldChg>
      <pc:sldChg chg="modSp">
        <pc:chgData name="Hussain Abbasi" userId="c6e337f42acf1bb1" providerId="LiveId" clId="{3F3BEEE1-621B-5643-8884-2DAE0482E862}" dt="2019-07-21T18:29:01.610" v="10072" actId="20577"/>
        <pc:sldMkLst>
          <pc:docMk/>
          <pc:sldMk cId="3929285548" sldId="260"/>
        </pc:sldMkLst>
        <pc:spChg chg="mod">
          <ac:chgData name="Hussain Abbasi" userId="c6e337f42acf1bb1" providerId="LiveId" clId="{3F3BEEE1-621B-5643-8884-2DAE0482E862}" dt="2019-07-21T18:29:01.610" v="10072" actId="20577"/>
          <ac:spMkLst>
            <pc:docMk/>
            <pc:sldMk cId="3929285548" sldId="260"/>
            <ac:spMk id="7" creationId="{B8CB011D-55F9-D846-885D-C6F8FFCD72B3}"/>
          </ac:spMkLst>
        </pc:spChg>
      </pc:sldChg>
      <pc:sldChg chg="addSp modSp">
        <pc:chgData name="Hussain Abbasi" userId="c6e337f42acf1bb1" providerId="LiveId" clId="{3F3BEEE1-621B-5643-8884-2DAE0482E862}" dt="2019-07-11T05:03:12.394" v="9931" actId="1076"/>
        <pc:sldMkLst>
          <pc:docMk/>
          <pc:sldMk cId="1575875510" sldId="262"/>
        </pc:sldMkLst>
        <pc:spChg chg="add mod">
          <ac:chgData name="Hussain Abbasi" userId="c6e337f42acf1bb1" providerId="LiveId" clId="{3F3BEEE1-621B-5643-8884-2DAE0482E862}" dt="2019-07-11T05:03:08.546" v="9930" actId="1076"/>
          <ac:spMkLst>
            <pc:docMk/>
            <pc:sldMk cId="1575875510" sldId="262"/>
            <ac:spMk id="2" creationId="{C36B9F49-D131-E646-B533-96E62F582D93}"/>
          </ac:spMkLst>
        </pc:spChg>
        <pc:spChg chg="add mod">
          <ac:chgData name="Hussain Abbasi" userId="c6e337f42acf1bb1" providerId="LiveId" clId="{3F3BEEE1-621B-5643-8884-2DAE0482E862}" dt="2019-07-11T05:02:57.870" v="9927" actId="1076"/>
          <ac:spMkLst>
            <pc:docMk/>
            <pc:sldMk cId="1575875510" sldId="262"/>
            <ac:spMk id="3" creationId="{03C4AFB0-705E-5946-B4B8-2ED5F6BA5749}"/>
          </ac:spMkLst>
        </pc:spChg>
        <pc:spChg chg="mod">
          <ac:chgData name="Hussain Abbasi" userId="c6e337f42acf1bb1" providerId="LiveId" clId="{3F3BEEE1-621B-5643-8884-2DAE0482E862}" dt="2019-07-11T05:03:02.848" v="9929" actId="1076"/>
          <ac:spMkLst>
            <pc:docMk/>
            <pc:sldMk cId="1575875510" sldId="262"/>
            <ac:spMk id="6" creationId="{81B26623-E122-A544-B08D-13B61600C4BD}"/>
          </ac:spMkLst>
        </pc:spChg>
        <pc:picChg chg="add mod">
          <ac:chgData name="Hussain Abbasi" userId="c6e337f42acf1bb1" providerId="LiveId" clId="{3F3BEEE1-621B-5643-8884-2DAE0482E862}" dt="2019-07-11T05:03:12.394" v="9931" actId="1076"/>
          <ac:picMkLst>
            <pc:docMk/>
            <pc:sldMk cId="1575875510" sldId="262"/>
            <ac:picMk id="5" creationId="{0F45BA32-8DF2-8543-A478-15B1BD67EE74}"/>
          </ac:picMkLst>
        </pc:picChg>
      </pc:sldChg>
      <pc:sldChg chg="addSp modSp add">
        <pc:chgData name="Hussain Abbasi" userId="c6e337f42acf1bb1" providerId="LiveId" clId="{3F3BEEE1-621B-5643-8884-2DAE0482E862}" dt="2019-07-05T20:20:18.313" v="2203" actId="113"/>
        <pc:sldMkLst>
          <pc:docMk/>
          <pc:sldMk cId="1693869562" sldId="265"/>
        </pc:sldMkLst>
        <pc:spChg chg="mod">
          <ac:chgData name="Hussain Abbasi" userId="c6e337f42acf1bb1" providerId="LiveId" clId="{3F3BEEE1-621B-5643-8884-2DAE0482E862}" dt="2019-07-05T20:20:18.313" v="2203" actId="113"/>
          <ac:spMkLst>
            <pc:docMk/>
            <pc:sldMk cId="1693869562" sldId="265"/>
            <ac:spMk id="3" creationId="{D3C0A233-9E47-674B-B63F-E9C67C99CDE5}"/>
          </ac:spMkLst>
        </pc:spChg>
        <pc:spChg chg="mod">
          <ac:chgData name="Hussain Abbasi" userId="c6e337f42acf1bb1" providerId="LiveId" clId="{3F3BEEE1-621B-5643-8884-2DAE0482E862}" dt="2019-07-03T23:53:05.833" v="1408" actId="1076"/>
          <ac:spMkLst>
            <pc:docMk/>
            <pc:sldMk cId="1693869562" sldId="265"/>
            <ac:spMk id="5" creationId="{9E908277-07F8-094D-875D-1121DB8F68D6}"/>
          </ac:spMkLst>
        </pc:spChg>
        <pc:spChg chg="mod">
          <ac:chgData name="Hussain Abbasi" userId="c6e337f42acf1bb1" providerId="LiveId" clId="{3F3BEEE1-621B-5643-8884-2DAE0482E862}" dt="2019-07-03T23:26:05.290" v="597" actId="255"/>
          <ac:spMkLst>
            <pc:docMk/>
            <pc:sldMk cId="1693869562" sldId="265"/>
            <ac:spMk id="6" creationId="{A06EE2BC-4903-624F-B349-3EF769FB0DF1}"/>
          </ac:spMkLst>
        </pc:spChg>
        <pc:spChg chg="mod">
          <ac:chgData name="Hussain Abbasi" userId="c6e337f42acf1bb1" providerId="LiveId" clId="{3F3BEEE1-621B-5643-8884-2DAE0482E862}" dt="2019-07-03T23:26:05.290" v="597" actId="255"/>
          <ac:spMkLst>
            <pc:docMk/>
            <pc:sldMk cId="1693869562" sldId="265"/>
            <ac:spMk id="7" creationId="{603C2542-E678-DD46-BE79-12B0B7164920}"/>
          </ac:spMkLst>
        </pc:spChg>
        <pc:spChg chg="mod">
          <ac:chgData name="Hussain Abbasi" userId="c6e337f42acf1bb1" providerId="LiveId" clId="{3F3BEEE1-621B-5643-8884-2DAE0482E862}" dt="2019-07-03T23:26:17.252" v="598" actId="207"/>
          <ac:spMkLst>
            <pc:docMk/>
            <pc:sldMk cId="1693869562" sldId="265"/>
            <ac:spMk id="8" creationId="{056EA6E7-7CB1-264B-8FE3-A7303F63C7B8}"/>
          </ac:spMkLst>
        </pc:spChg>
        <pc:spChg chg="mod">
          <ac:chgData name="Hussain Abbasi" userId="c6e337f42acf1bb1" providerId="LiveId" clId="{3F3BEEE1-621B-5643-8884-2DAE0482E862}" dt="2019-07-03T23:26:17.252" v="598" actId="207"/>
          <ac:spMkLst>
            <pc:docMk/>
            <pc:sldMk cId="1693869562" sldId="265"/>
            <ac:spMk id="9" creationId="{E2911D91-F482-BB4A-AD4A-4F36178B5145}"/>
          </ac:spMkLst>
        </pc:spChg>
        <pc:spChg chg="mod">
          <ac:chgData name="Hussain Abbasi" userId="c6e337f42acf1bb1" providerId="LiveId" clId="{3F3BEEE1-621B-5643-8884-2DAE0482E862}" dt="2019-07-03T23:26:05.290" v="597" actId="255"/>
          <ac:spMkLst>
            <pc:docMk/>
            <pc:sldMk cId="1693869562" sldId="265"/>
            <ac:spMk id="10" creationId="{02AA6956-015A-F846-B4B4-9E0BB68B47C1}"/>
          </ac:spMkLst>
        </pc:spChg>
        <pc:spChg chg="mod">
          <ac:chgData name="Hussain Abbasi" userId="c6e337f42acf1bb1" providerId="LiveId" clId="{3F3BEEE1-621B-5643-8884-2DAE0482E862}" dt="2019-07-03T23:26:17.252" v="598" actId="207"/>
          <ac:spMkLst>
            <pc:docMk/>
            <pc:sldMk cId="1693869562" sldId="265"/>
            <ac:spMk id="11" creationId="{3021B622-2BED-EB45-97EA-D376A718C89B}"/>
          </ac:spMkLst>
        </pc:spChg>
        <pc:spChg chg="mod">
          <ac:chgData name="Hussain Abbasi" userId="c6e337f42acf1bb1" providerId="LiveId" clId="{3F3BEEE1-621B-5643-8884-2DAE0482E862}" dt="2019-07-03T23:26:05.290" v="597" actId="255"/>
          <ac:spMkLst>
            <pc:docMk/>
            <pc:sldMk cId="1693869562" sldId="265"/>
            <ac:spMk id="12" creationId="{1BC60AE9-FA0C-944F-9B55-C6BF1427D06D}"/>
          </ac:spMkLst>
        </pc:spChg>
        <pc:spChg chg="mod">
          <ac:chgData name="Hussain Abbasi" userId="c6e337f42acf1bb1" providerId="LiveId" clId="{3F3BEEE1-621B-5643-8884-2DAE0482E862}" dt="2019-07-03T23:26:17.252" v="598" actId="207"/>
          <ac:spMkLst>
            <pc:docMk/>
            <pc:sldMk cId="1693869562" sldId="265"/>
            <ac:spMk id="13" creationId="{DFFABA58-01A4-794B-8BD1-4EE6F2163E1C}"/>
          </ac:spMkLst>
        </pc:spChg>
        <pc:spChg chg="mod">
          <ac:chgData name="Hussain Abbasi" userId="c6e337f42acf1bb1" providerId="LiveId" clId="{3F3BEEE1-621B-5643-8884-2DAE0482E862}" dt="2019-07-03T23:26:05.290" v="597" actId="255"/>
          <ac:spMkLst>
            <pc:docMk/>
            <pc:sldMk cId="1693869562" sldId="265"/>
            <ac:spMk id="14" creationId="{19D13734-C5B3-9745-8405-E3174472EA58}"/>
          </ac:spMkLst>
        </pc:spChg>
        <pc:spChg chg="mod">
          <ac:chgData name="Hussain Abbasi" userId="c6e337f42acf1bb1" providerId="LiveId" clId="{3F3BEEE1-621B-5643-8884-2DAE0482E862}" dt="2019-07-03T23:26:05.290" v="597" actId="255"/>
          <ac:spMkLst>
            <pc:docMk/>
            <pc:sldMk cId="1693869562" sldId="265"/>
            <ac:spMk id="15" creationId="{6AD259B4-C5AC-9F48-94EC-7EBC2EB7D55F}"/>
          </ac:spMkLst>
        </pc:spChg>
        <pc:spChg chg="mod">
          <ac:chgData name="Hussain Abbasi" userId="c6e337f42acf1bb1" providerId="LiveId" clId="{3F3BEEE1-621B-5643-8884-2DAE0482E862}" dt="2019-07-03T23:26:05.290" v="597" actId="255"/>
          <ac:spMkLst>
            <pc:docMk/>
            <pc:sldMk cId="1693869562" sldId="265"/>
            <ac:spMk id="16" creationId="{59AD1190-1053-514B-BEDF-9A9EB578890D}"/>
          </ac:spMkLst>
        </pc:spChg>
        <pc:spChg chg="mod">
          <ac:chgData name="Hussain Abbasi" userId="c6e337f42acf1bb1" providerId="LiveId" clId="{3F3BEEE1-621B-5643-8884-2DAE0482E862}" dt="2019-07-03T23:26:05.290" v="597" actId="255"/>
          <ac:spMkLst>
            <pc:docMk/>
            <pc:sldMk cId="1693869562" sldId="265"/>
            <ac:spMk id="18" creationId="{400B2A64-61EE-E94E-BA43-79E34BE1345E}"/>
          </ac:spMkLst>
        </pc:spChg>
        <pc:spChg chg="mod">
          <ac:chgData name="Hussain Abbasi" userId="c6e337f42acf1bb1" providerId="LiveId" clId="{3F3BEEE1-621B-5643-8884-2DAE0482E862}" dt="2019-07-03T23:53:02.829" v="1407" actId="1076"/>
          <ac:spMkLst>
            <pc:docMk/>
            <pc:sldMk cId="1693869562" sldId="265"/>
            <ac:spMk id="19" creationId="{3841BABA-8BAD-DF4E-9250-7328F894B013}"/>
          </ac:spMkLst>
        </pc:spChg>
        <pc:spChg chg="mod">
          <ac:chgData name="Hussain Abbasi" userId="c6e337f42acf1bb1" providerId="LiveId" clId="{3F3BEEE1-621B-5643-8884-2DAE0482E862}" dt="2019-07-03T23:26:17.252" v="598" actId="207"/>
          <ac:spMkLst>
            <pc:docMk/>
            <pc:sldMk cId="1693869562" sldId="265"/>
            <ac:spMk id="20" creationId="{1454EE33-8F3B-A449-8305-28A5C28EBF01}"/>
          </ac:spMkLst>
        </pc:spChg>
        <pc:spChg chg="mod">
          <ac:chgData name="Hussain Abbasi" userId="c6e337f42acf1bb1" providerId="LiveId" clId="{3F3BEEE1-621B-5643-8884-2DAE0482E862}" dt="2019-07-03T23:26:17.252" v="598" actId="207"/>
          <ac:spMkLst>
            <pc:docMk/>
            <pc:sldMk cId="1693869562" sldId="265"/>
            <ac:spMk id="21" creationId="{A0900178-7E43-964E-AB9F-D64CFEBF8CCC}"/>
          </ac:spMkLst>
        </pc:spChg>
        <pc:spChg chg="mod">
          <ac:chgData name="Hussain Abbasi" userId="c6e337f42acf1bb1" providerId="LiveId" clId="{3F3BEEE1-621B-5643-8884-2DAE0482E862}" dt="2019-07-03T23:26:17.252" v="598" actId="207"/>
          <ac:spMkLst>
            <pc:docMk/>
            <pc:sldMk cId="1693869562" sldId="265"/>
            <ac:spMk id="22" creationId="{6F591153-3701-A04E-8416-820CF657EDB3}"/>
          </ac:spMkLst>
        </pc:spChg>
        <pc:spChg chg="mod">
          <ac:chgData name="Hussain Abbasi" userId="c6e337f42acf1bb1" providerId="LiveId" clId="{3F3BEEE1-621B-5643-8884-2DAE0482E862}" dt="2019-07-03T23:26:17.252" v="598" actId="207"/>
          <ac:spMkLst>
            <pc:docMk/>
            <pc:sldMk cId="1693869562" sldId="265"/>
            <ac:spMk id="23" creationId="{85C509E7-5703-0340-8671-B52075013B60}"/>
          </ac:spMkLst>
        </pc:spChg>
        <pc:spChg chg="mod">
          <ac:chgData name="Hussain Abbasi" userId="c6e337f42acf1bb1" providerId="LiveId" clId="{3F3BEEE1-621B-5643-8884-2DAE0482E862}" dt="2019-07-03T23:26:17.252" v="598" actId="207"/>
          <ac:spMkLst>
            <pc:docMk/>
            <pc:sldMk cId="1693869562" sldId="265"/>
            <ac:spMk id="24" creationId="{DEFFB7D7-56C3-5348-B9AF-834D9CD45D03}"/>
          </ac:spMkLst>
        </pc:spChg>
        <pc:spChg chg="mod">
          <ac:chgData name="Hussain Abbasi" userId="c6e337f42acf1bb1" providerId="LiveId" clId="{3F3BEEE1-621B-5643-8884-2DAE0482E862}" dt="2019-07-03T23:26:17.252" v="598" actId="207"/>
          <ac:spMkLst>
            <pc:docMk/>
            <pc:sldMk cId="1693869562" sldId="265"/>
            <ac:spMk id="25" creationId="{205E5406-5B5D-7C4C-AC91-9E4D8A61B248}"/>
          </ac:spMkLst>
        </pc:spChg>
        <pc:spChg chg="mod">
          <ac:chgData name="Hussain Abbasi" userId="c6e337f42acf1bb1" providerId="LiveId" clId="{3F3BEEE1-621B-5643-8884-2DAE0482E862}" dt="2019-07-03T23:26:17.252" v="598" actId="207"/>
          <ac:spMkLst>
            <pc:docMk/>
            <pc:sldMk cId="1693869562" sldId="265"/>
            <ac:spMk id="26" creationId="{F20632E4-F8A6-3B4B-B3CE-85AB98E32346}"/>
          </ac:spMkLst>
        </pc:spChg>
        <pc:spChg chg="add mod">
          <ac:chgData name="Hussain Abbasi" userId="c6e337f42acf1bb1" providerId="LiveId" clId="{3F3BEEE1-621B-5643-8884-2DAE0482E862}" dt="2019-07-04T22:01:02.135" v="1917" actId="113"/>
          <ac:spMkLst>
            <pc:docMk/>
            <pc:sldMk cId="1693869562" sldId="265"/>
            <ac:spMk id="27" creationId="{D0C1DD4B-B95E-D945-931C-55AC49D50090}"/>
          </ac:spMkLst>
        </pc:spChg>
      </pc:sldChg>
      <pc:sldChg chg="addSp delSp modSp add ord delAnim modAnim modNotesTx">
        <pc:chgData name="Hussain Abbasi" userId="c6e337f42acf1bb1" providerId="LiveId" clId="{3F3BEEE1-621B-5643-8884-2DAE0482E862}" dt="2019-07-11T05:06:08.716" v="9952" actId="1076"/>
        <pc:sldMkLst>
          <pc:docMk/>
          <pc:sldMk cId="484691516" sldId="266"/>
        </pc:sldMkLst>
        <pc:spChg chg="add del mod">
          <ac:chgData name="Hussain Abbasi" userId="c6e337f42acf1bb1" providerId="LiveId" clId="{3F3BEEE1-621B-5643-8884-2DAE0482E862}" dt="2019-07-11T05:04:10.647" v="9934" actId="478"/>
          <ac:spMkLst>
            <pc:docMk/>
            <pc:sldMk cId="484691516" sldId="266"/>
            <ac:spMk id="3" creationId="{5B99EF09-B159-904F-AFB9-16797C1E654F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3" creationId="{D3C0A233-9E47-674B-B63F-E9C67C99CDE5}"/>
          </ac:spMkLst>
        </pc:spChg>
        <pc:spChg chg="add mod">
          <ac:chgData name="Hussain Abbasi" userId="c6e337f42acf1bb1" providerId="LiveId" clId="{3F3BEEE1-621B-5643-8884-2DAE0482E862}" dt="2019-07-11T05:06:08.716" v="9952" actId="1076"/>
          <ac:spMkLst>
            <pc:docMk/>
            <pc:sldMk cId="484691516" sldId="266"/>
            <ac:spMk id="4" creationId="{A0C48793-EFF7-BE48-B141-DDC2072B9B0E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4" creationId="{F2FBD0FE-9F9A-384E-A1C0-48771DAF5310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5" creationId="{9E908277-07F8-094D-875D-1121DB8F68D6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6" creationId="{A06EE2BC-4903-624F-B349-3EF769FB0DF1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7" creationId="{603C2542-E678-DD46-BE79-12B0B7164920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8" creationId="{056EA6E7-7CB1-264B-8FE3-A7303F63C7B8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9" creationId="{E2911D91-F482-BB4A-AD4A-4F36178B5145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10" creationId="{02AA6956-015A-F846-B4B4-9E0BB68B47C1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11" creationId="{3021B622-2BED-EB45-97EA-D376A718C89B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12" creationId="{1BC60AE9-FA0C-944F-9B55-C6BF1427D06D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13" creationId="{DFFABA58-01A4-794B-8BD1-4EE6F2163E1C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14" creationId="{19D13734-C5B3-9745-8405-E3174472EA58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15" creationId="{6AD259B4-C5AC-9F48-94EC-7EBC2EB7D55F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16" creationId="{59AD1190-1053-514B-BEDF-9A9EB578890D}"/>
          </ac:spMkLst>
        </pc:spChg>
        <pc:spChg chg="add del mod">
          <ac:chgData name="Hussain Abbasi" userId="c6e337f42acf1bb1" providerId="LiveId" clId="{3F3BEEE1-621B-5643-8884-2DAE0482E862}" dt="2019-07-11T05:04:09.248" v="9933" actId="478"/>
          <ac:spMkLst>
            <pc:docMk/>
            <pc:sldMk cId="484691516" sldId="266"/>
            <ac:spMk id="17" creationId="{C96445E3-618B-8242-8F80-84B492A227E7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18" creationId="{400B2A64-61EE-E94E-BA43-79E34BE1345E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19" creationId="{3841BABA-8BAD-DF4E-9250-7328F894B013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20" creationId="{1454EE33-8F3B-A449-8305-28A5C28EBF01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21" creationId="{A0900178-7E43-964E-AB9F-D64CFEBF8CCC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22" creationId="{6F591153-3701-A04E-8416-820CF657EDB3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23" creationId="{85C509E7-5703-0340-8671-B52075013B60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24" creationId="{DEFFB7D7-56C3-5348-B9AF-834D9CD45D03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25" creationId="{205E5406-5B5D-7C4C-AC91-9E4D8A61B248}"/>
          </ac:spMkLst>
        </pc:spChg>
        <pc:spChg chg="del">
          <ac:chgData name="Hussain Abbasi" userId="c6e337f42acf1bb1" providerId="LiveId" clId="{3F3BEEE1-621B-5643-8884-2DAE0482E862}" dt="2019-07-03T23:27:06.203" v="600" actId="478"/>
          <ac:spMkLst>
            <pc:docMk/>
            <pc:sldMk cId="484691516" sldId="266"/>
            <ac:spMk id="26" creationId="{F20632E4-F8A6-3B4B-B3CE-85AB98E32346}"/>
          </ac:spMkLst>
        </pc:spChg>
        <pc:spChg chg="add del mod">
          <ac:chgData name="Hussain Abbasi" userId="c6e337f42acf1bb1" providerId="LiveId" clId="{3F3BEEE1-621B-5643-8884-2DAE0482E862}" dt="2019-07-03T23:32:23.069" v="645" actId="478"/>
          <ac:spMkLst>
            <pc:docMk/>
            <pc:sldMk cId="484691516" sldId="266"/>
            <ac:spMk id="27" creationId="{CBFBB76E-93EA-9047-805D-9AE39E888420}"/>
          </ac:spMkLst>
        </pc:spChg>
        <pc:spChg chg="add del mod">
          <ac:chgData name="Hussain Abbasi" userId="c6e337f42acf1bb1" providerId="LiveId" clId="{3F3BEEE1-621B-5643-8884-2DAE0482E862}" dt="2019-07-11T05:04:13.217" v="9935" actId="478"/>
          <ac:spMkLst>
            <pc:docMk/>
            <pc:sldMk cId="484691516" sldId="266"/>
            <ac:spMk id="32" creationId="{4576C098-E733-2245-8958-47991D6172F4}"/>
          </ac:spMkLst>
        </pc:spChg>
        <pc:spChg chg="add del mod">
          <ac:chgData name="Hussain Abbasi" userId="c6e337f42acf1bb1" providerId="LiveId" clId="{3F3BEEE1-621B-5643-8884-2DAE0482E862}" dt="2019-07-11T05:04:15.730" v="9936" actId="478"/>
          <ac:spMkLst>
            <pc:docMk/>
            <pc:sldMk cId="484691516" sldId="266"/>
            <ac:spMk id="34" creationId="{8B3EECB6-E140-184B-BE2D-05810085938B}"/>
          </ac:spMkLst>
        </pc:spChg>
        <pc:picChg chg="add del mod">
          <ac:chgData name="Hussain Abbasi" userId="c6e337f42acf1bb1" providerId="LiveId" clId="{3F3BEEE1-621B-5643-8884-2DAE0482E862}" dt="2019-07-03T23:33:03.080" v="649" actId="478"/>
          <ac:picMkLst>
            <pc:docMk/>
            <pc:sldMk cId="484691516" sldId="266"/>
            <ac:picMk id="29" creationId="{11676B30-2C33-184B-AB82-6C1A46597526}"/>
          </ac:picMkLst>
        </pc:picChg>
        <pc:picChg chg="add del mod">
          <ac:chgData name="Hussain Abbasi" userId="c6e337f42acf1bb1" providerId="LiveId" clId="{3F3BEEE1-621B-5643-8884-2DAE0482E862}" dt="2019-07-11T05:04:17.776" v="9937" actId="478"/>
          <ac:picMkLst>
            <pc:docMk/>
            <pc:sldMk cId="484691516" sldId="266"/>
            <ac:picMk id="31" creationId="{3553BB26-9334-C24B-867D-0438AEE79295}"/>
          </ac:picMkLst>
        </pc:picChg>
        <pc:picChg chg="add del mod">
          <ac:chgData name="Hussain Abbasi" userId="c6e337f42acf1bb1" providerId="LiveId" clId="{3F3BEEE1-621B-5643-8884-2DAE0482E862}" dt="2019-07-03T23:32:20.357" v="644" actId="478"/>
          <ac:picMkLst>
            <pc:docMk/>
            <pc:sldMk cId="484691516" sldId="266"/>
            <ac:picMk id="1026" creationId="{1C111B97-CC63-7241-A569-9813DD385014}"/>
          </ac:picMkLst>
        </pc:picChg>
        <pc:picChg chg="add mod">
          <ac:chgData name="Hussain Abbasi" userId="c6e337f42acf1bb1" providerId="LiveId" clId="{3F3BEEE1-621B-5643-8884-2DAE0482E862}" dt="2019-07-11T05:04:38.599" v="9945" actId="1440"/>
          <ac:picMkLst>
            <pc:docMk/>
            <pc:sldMk cId="484691516" sldId="266"/>
            <ac:picMk id="1026" creationId="{78DBD077-9DCF-4041-948B-6A04FD957431}"/>
          </ac:picMkLst>
        </pc:picChg>
      </pc:sldChg>
      <pc:sldChg chg="addSp delSp modSp add modAnim">
        <pc:chgData name="Hussain Abbasi" userId="c6e337f42acf1bb1" providerId="LiveId" clId="{3F3BEEE1-621B-5643-8884-2DAE0482E862}" dt="2019-07-11T03:34:10.557" v="9893"/>
        <pc:sldMkLst>
          <pc:docMk/>
          <pc:sldMk cId="633080660" sldId="268"/>
        </pc:sldMkLst>
        <pc:spChg chg="add del mod">
          <ac:chgData name="Hussain Abbasi" userId="c6e337f42acf1bb1" providerId="LiveId" clId="{3F3BEEE1-621B-5643-8884-2DAE0482E862}" dt="2019-07-05T20:33:49.644" v="2467" actId="478"/>
          <ac:spMkLst>
            <pc:docMk/>
            <pc:sldMk cId="633080660" sldId="268"/>
            <ac:spMk id="2" creationId="{31503C11-67BD-AE45-8BE1-8A00107F1B20}"/>
          </ac:spMkLst>
        </pc:spChg>
        <pc:spChg chg="mod">
          <ac:chgData name="Hussain Abbasi" userId="c6e337f42acf1bb1" providerId="LiveId" clId="{3F3BEEE1-621B-5643-8884-2DAE0482E862}" dt="2019-07-05T20:20:09.797" v="2199" actId="113"/>
          <ac:spMkLst>
            <pc:docMk/>
            <pc:sldMk cId="633080660" sldId="268"/>
            <ac:spMk id="3" creationId="{D3C0A233-9E47-674B-B63F-E9C67C99CDE5}"/>
          </ac:spMkLst>
        </pc:spChg>
        <pc:spChg chg="mod">
          <ac:chgData name="Hussain Abbasi" userId="c6e337f42acf1bb1" providerId="LiveId" clId="{3F3BEEE1-621B-5643-8884-2DAE0482E862}" dt="2019-07-05T20:36:25.192" v="2490" actId="14100"/>
          <ac:spMkLst>
            <pc:docMk/>
            <pc:sldMk cId="633080660" sldId="268"/>
            <ac:spMk id="4" creationId="{F2FBD0FE-9F9A-384E-A1C0-48771DAF5310}"/>
          </ac:spMkLst>
        </pc:spChg>
        <pc:spChg chg="mod">
          <ac:chgData name="Hussain Abbasi" userId="c6e337f42acf1bb1" providerId="LiveId" clId="{3F3BEEE1-621B-5643-8884-2DAE0482E862}" dt="2019-07-03T23:54:06.710" v="1426" actId="14100"/>
          <ac:spMkLst>
            <pc:docMk/>
            <pc:sldMk cId="633080660" sldId="268"/>
            <ac:spMk id="5" creationId="{9E908277-07F8-094D-875D-1121DB8F68D6}"/>
          </ac:spMkLst>
        </pc:spChg>
        <pc:spChg chg="mod">
          <ac:chgData name="Hussain Abbasi" userId="c6e337f42acf1bb1" providerId="LiveId" clId="{3F3BEEE1-621B-5643-8884-2DAE0482E862}" dt="2019-07-03T23:40:04.861" v="1017" actId="1076"/>
          <ac:spMkLst>
            <pc:docMk/>
            <pc:sldMk cId="633080660" sldId="268"/>
            <ac:spMk id="11" creationId="{3021B622-2BED-EB45-97EA-D376A718C89B}"/>
          </ac:spMkLst>
        </pc:spChg>
        <pc:spChg chg="add del mod">
          <ac:chgData name="Hussain Abbasi" userId="c6e337f42acf1bb1" providerId="LiveId" clId="{3F3BEEE1-621B-5643-8884-2DAE0482E862}" dt="2019-07-05T20:33:46.742" v="2466"/>
          <ac:spMkLst>
            <pc:docMk/>
            <pc:sldMk cId="633080660" sldId="268"/>
            <ac:spMk id="17" creationId="{94F728F4-D387-DB4E-8035-B582259C9489}"/>
          </ac:spMkLst>
        </pc:spChg>
        <pc:spChg chg="mod">
          <ac:chgData name="Hussain Abbasi" userId="c6e337f42acf1bb1" providerId="LiveId" clId="{3F3BEEE1-621B-5643-8884-2DAE0482E862}" dt="2019-07-03T23:54:22.313" v="1428" actId="1076"/>
          <ac:spMkLst>
            <pc:docMk/>
            <pc:sldMk cId="633080660" sldId="268"/>
            <ac:spMk id="19" creationId="{3841BABA-8BAD-DF4E-9250-7328F894B013}"/>
          </ac:spMkLst>
        </pc:spChg>
        <pc:spChg chg="mod">
          <ac:chgData name="Hussain Abbasi" userId="c6e337f42acf1bb1" providerId="LiveId" clId="{3F3BEEE1-621B-5643-8884-2DAE0482E862}" dt="2019-07-04T22:00:21.578" v="1893"/>
          <ac:spMkLst>
            <pc:docMk/>
            <pc:sldMk cId="633080660" sldId="268"/>
            <ac:spMk id="20" creationId="{1454EE33-8F3B-A449-8305-28A5C28EBF01}"/>
          </ac:spMkLst>
        </pc:spChg>
        <pc:spChg chg="add mod">
          <ac:chgData name="Hussain Abbasi" userId="c6e337f42acf1bb1" providerId="LiveId" clId="{3F3BEEE1-621B-5643-8884-2DAE0482E862}" dt="2019-07-03T23:39:35.788" v="988" actId="1076"/>
          <ac:spMkLst>
            <pc:docMk/>
            <pc:sldMk cId="633080660" sldId="268"/>
            <ac:spMk id="27" creationId="{F5E94A15-E1FA-564A-B185-A5AED67D13C1}"/>
          </ac:spMkLst>
        </pc:spChg>
        <pc:spChg chg="add mod">
          <ac:chgData name="Hussain Abbasi" userId="c6e337f42acf1bb1" providerId="LiveId" clId="{3F3BEEE1-621B-5643-8884-2DAE0482E862}" dt="2019-07-03T23:40:07.931" v="1018" actId="1076"/>
          <ac:spMkLst>
            <pc:docMk/>
            <pc:sldMk cId="633080660" sldId="268"/>
            <ac:spMk id="28" creationId="{338E3D49-D9B0-A240-B568-762E40384027}"/>
          </ac:spMkLst>
        </pc:spChg>
        <pc:spChg chg="add mod">
          <ac:chgData name="Hussain Abbasi" userId="c6e337f42acf1bb1" providerId="LiveId" clId="{3F3BEEE1-621B-5643-8884-2DAE0482E862}" dt="2019-07-04T22:00:55.915" v="1915" actId="113"/>
          <ac:spMkLst>
            <pc:docMk/>
            <pc:sldMk cId="633080660" sldId="268"/>
            <ac:spMk id="29" creationId="{3EA5D5D9-18BD-AB43-8451-46F255B7219E}"/>
          </ac:spMkLst>
        </pc:spChg>
      </pc:sldChg>
      <pc:sldChg chg="addSp modSp add ord modAnim">
        <pc:chgData name="Hussain Abbasi" userId="c6e337f42acf1bb1" providerId="LiveId" clId="{3F3BEEE1-621B-5643-8884-2DAE0482E862}" dt="2019-07-11T03:35:18.419" v="9896"/>
        <pc:sldMkLst>
          <pc:docMk/>
          <pc:sldMk cId="1219707135" sldId="271"/>
        </pc:sldMkLst>
        <pc:spChg chg="add mod">
          <ac:chgData name="Hussain Abbasi" userId="c6e337f42acf1bb1" providerId="LiveId" clId="{3F3BEEE1-621B-5643-8884-2DAE0482E862}" dt="2019-07-04T22:44:53.852" v="1937" actId="1076"/>
          <ac:spMkLst>
            <pc:docMk/>
            <pc:sldMk cId="1219707135" sldId="271"/>
            <ac:spMk id="16" creationId="{FCDAC16A-907A-CF4E-8F47-15E8C4DE8A0F}"/>
          </ac:spMkLst>
        </pc:spChg>
      </pc:sldChg>
      <pc:sldChg chg="addSp delSp modSp add ord">
        <pc:chgData name="Hussain Abbasi" userId="c6e337f42acf1bb1" providerId="LiveId" clId="{3F3BEEE1-621B-5643-8884-2DAE0482E862}" dt="2019-07-10T01:12:31.104" v="9383" actId="1076"/>
        <pc:sldMkLst>
          <pc:docMk/>
          <pc:sldMk cId="1108892405" sldId="272"/>
        </pc:sldMkLst>
        <pc:spChg chg="add mod">
          <ac:chgData name="Hussain Abbasi" userId="c6e337f42acf1bb1" providerId="LiveId" clId="{3F3BEEE1-621B-5643-8884-2DAE0482E862}" dt="2019-07-10T01:12:31.104" v="9383" actId="1076"/>
          <ac:spMkLst>
            <pc:docMk/>
            <pc:sldMk cId="1108892405" sldId="272"/>
            <ac:spMk id="2" creationId="{FA33E0B7-AAD3-964F-A998-487934F57E37}"/>
          </ac:spMkLst>
        </pc:spChg>
        <pc:spChg chg="add del mod">
          <ac:chgData name="Hussain Abbasi" userId="c6e337f42acf1bb1" providerId="LiveId" clId="{3F3BEEE1-621B-5643-8884-2DAE0482E862}" dt="2019-07-05T20:28:36.697" v="2298"/>
          <ac:spMkLst>
            <pc:docMk/>
            <pc:sldMk cId="1108892405" sldId="272"/>
            <ac:spMk id="3" creationId="{A1F87671-D5A4-3C40-9508-70F3BD787A6F}"/>
          </ac:spMkLst>
        </pc:spChg>
        <pc:spChg chg="mod">
          <ac:chgData name="Hussain Abbasi" userId="c6e337f42acf1bb1" providerId="LiveId" clId="{3F3BEEE1-621B-5643-8884-2DAE0482E862}" dt="2019-07-05T20:16:31.034" v="2061" actId="20577"/>
          <ac:spMkLst>
            <pc:docMk/>
            <pc:sldMk cId="1108892405" sldId="272"/>
            <ac:spMk id="17" creationId="{C96445E3-618B-8242-8F80-84B492A227E7}"/>
          </ac:spMkLst>
        </pc:spChg>
        <pc:spChg chg="mod">
          <ac:chgData name="Hussain Abbasi" userId="c6e337f42acf1bb1" providerId="LiveId" clId="{3F3BEEE1-621B-5643-8884-2DAE0482E862}" dt="2019-07-05T20:28:39.564" v="2299" actId="20577"/>
          <ac:spMkLst>
            <pc:docMk/>
            <pc:sldMk cId="1108892405" sldId="272"/>
            <ac:spMk id="32" creationId="{4576C098-E733-2245-8958-47991D6172F4}"/>
          </ac:spMkLst>
        </pc:spChg>
        <pc:spChg chg="del">
          <ac:chgData name="Hussain Abbasi" userId="c6e337f42acf1bb1" providerId="LiveId" clId="{3F3BEEE1-621B-5643-8884-2DAE0482E862}" dt="2019-07-05T20:17:26.928" v="2099" actId="478"/>
          <ac:spMkLst>
            <pc:docMk/>
            <pc:sldMk cId="1108892405" sldId="272"/>
            <ac:spMk id="34" creationId="{8B3EECB6-E140-184B-BE2D-05810085938B}"/>
          </ac:spMkLst>
        </pc:spChg>
        <pc:picChg chg="add mod">
          <ac:chgData name="Hussain Abbasi" userId="c6e337f42acf1bb1" providerId="LiveId" clId="{3F3BEEE1-621B-5643-8884-2DAE0482E862}" dt="2019-07-05T20:29:13.353" v="2304" actId="1076"/>
          <ac:picMkLst>
            <pc:docMk/>
            <pc:sldMk cId="1108892405" sldId="272"/>
            <ac:picMk id="6" creationId="{EA3FFAD0-B7F8-8449-97F5-EBB1E4EC3EBC}"/>
          </ac:picMkLst>
        </pc:picChg>
      </pc:sldChg>
      <pc:sldChg chg="addSp delSp modSp add ord modAnim">
        <pc:chgData name="Hussain Abbasi" userId="c6e337f42acf1bb1" providerId="LiveId" clId="{3F3BEEE1-621B-5643-8884-2DAE0482E862}" dt="2019-07-11T03:34:59.975" v="9895"/>
        <pc:sldMkLst>
          <pc:docMk/>
          <pc:sldMk cId="1379312727" sldId="273"/>
        </pc:sldMkLst>
        <pc:spChg chg="add mod">
          <ac:chgData name="Hussain Abbasi" userId="c6e337f42acf1bb1" providerId="LiveId" clId="{3F3BEEE1-621B-5643-8884-2DAE0482E862}" dt="2019-07-05T20:37:13.050" v="2498" actId="20577"/>
          <ac:spMkLst>
            <pc:docMk/>
            <pc:sldMk cId="1379312727" sldId="273"/>
            <ac:spMk id="2" creationId="{DBA23BAB-19C9-FB47-A31F-A1CC95E3E759}"/>
          </ac:spMkLst>
        </pc:spChg>
        <pc:spChg chg="del">
          <ac:chgData name="Hussain Abbasi" userId="c6e337f42acf1bb1" providerId="LiveId" clId="{3F3BEEE1-621B-5643-8884-2DAE0482E862}" dt="2019-07-05T20:29:57.646" v="2306" actId="478"/>
          <ac:spMkLst>
            <pc:docMk/>
            <pc:sldMk cId="1379312727" sldId="273"/>
            <ac:spMk id="6" creationId="{FC96294F-4422-6143-B13E-C6F4D4DEB09C}"/>
          </ac:spMkLst>
        </pc:spChg>
        <pc:spChg chg="del">
          <ac:chgData name="Hussain Abbasi" userId="c6e337f42acf1bb1" providerId="LiveId" clId="{3F3BEEE1-621B-5643-8884-2DAE0482E862}" dt="2019-07-05T20:29:57.646" v="2306" actId="478"/>
          <ac:spMkLst>
            <pc:docMk/>
            <pc:sldMk cId="1379312727" sldId="273"/>
            <ac:spMk id="12" creationId="{7541BA75-9A21-F047-A057-2DDE5E5AB1CE}"/>
          </ac:spMkLst>
        </pc:spChg>
        <pc:spChg chg="del">
          <ac:chgData name="Hussain Abbasi" userId="c6e337f42acf1bb1" providerId="LiveId" clId="{3F3BEEE1-621B-5643-8884-2DAE0482E862}" dt="2019-07-05T20:29:57.646" v="2306" actId="478"/>
          <ac:spMkLst>
            <pc:docMk/>
            <pc:sldMk cId="1379312727" sldId="273"/>
            <ac:spMk id="13" creationId="{2BDEAF37-C7D1-B642-8069-BD7C9FDCF80A}"/>
          </ac:spMkLst>
        </pc:spChg>
        <pc:spChg chg="del">
          <ac:chgData name="Hussain Abbasi" userId="c6e337f42acf1bb1" providerId="LiveId" clId="{3F3BEEE1-621B-5643-8884-2DAE0482E862}" dt="2019-07-05T20:29:57.646" v="2306" actId="478"/>
          <ac:spMkLst>
            <pc:docMk/>
            <pc:sldMk cId="1379312727" sldId="273"/>
            <ac:spMk id="14" creationId="{03686672-84DB-524A-80DE-79ED58544869}"/>
          </ac:spMkLst>
        </pc:spChg>
        <pc:spChg chg="del">
          <ac:chgData name="Hussain Abbasi" userId="c6e337f42acf1bb1" providerId="LiveId" clId="{3F3BEEE1-621B-5643-8884-2DAE0482E862}" dt="2019-07-05T20:29:57.646" v="2306" actId="478"/>
          <ac:spMkLst>
            <pc:docMk/>
            <pc:sldMk cId="1379312727" sldId="273"/>
            <ac:spMk id="15" creationId="{E5728B26-DA13-8248-A3AD-5ED7CAE6AF16}"/>
          </ac:spMkLst>
        </pc:spChg>
        <pc:spChg chg="mod">
          <ac:chgData name="Hussain Abbasi" userId="c6e337f42acf1bb1" providerId="LiveId" clId="{3F3BEEE1-621B-5643-8884-2DAE0482E862}" dt="2019-07-05T20:30:54.171" v="2317" actId="20577"/>
          <ac:spMkLst>
            <pc:docMk/>
            <pc:sldMk cId="1379312727" sldId="273"/>
            <ac:spMk id="17" creationId="{C96445E3-618B-8242-8F80-84B492A227E7}"/>
          </ac:spMkLst>
        </pc:spChg>
        <pc:spChg chg="del">
          <ac:chgData name="Hussain Abbasi" userId="c6e337f42acf1bb1" providerId="LiveId" clId="{3F3BEEE1-621B-5643-8884-2DAE0482E862}" dt="2019-07-05T20:29:57.646" v="2306" actId="478"/>
          <ac:spMkLst>
            <pc:docMk/>
            <pc:sldMk cId="1379312727" sldId="273"/>
            <ac:spMk id="18" creationId="{236CC0B9-5556-5340-8790-DDF04A50A431}"/>
          </ac:spMkLst>
        </pc:spChg>
        <pc:spChg chg="del">
          <ac:chgData name="Hussain Abbasi" userId="c6e337f42acf1bb1" providerId="LiveId" clId="{3F3BEEE1-621B-5643-8884-2DAE0482E862}" dt="2019-07-05T20:29:57.646" v="2306" actId="478"/>
          <ac:spMkLst>
            <pc:docMk/>
            <pc:sldMk cId="1379312727" sldId="273"/>
            <ac:spMk id="19" creationId="{7A7FF6A5-2824-5248-9443-9848C628CCFF}"/>
          </ac:spMkLst>
        </pc:spChg>
        <pc:spChg chg="del">
          <ac:chgData name="Hussain Abbasi" userId="c6e337f42acf1bb1" providerId="LiveId" clId="{3F3BEEE1-621B-5643-8884-2DAE0482E862}" dt="2019-07-05T20:29:57.646" v="2306" actId="478"/>
          <ac:spMkLst>
            <pc:docMk/>
            <pc:sldMk cId="1379312727" sldId="273"/>
            <ac:spMk id="20" creationId="{562076D2-36E6-2042-A295-5FFC1448586C}"/>
          </ac:spMkLst>
        </pc:spChg>
        <pc:spChg chg="del">
          <ac:chgData name="Hussain Abbasi" userId="c6e337f42acf1bb1" providerId="LiveId" clId="{3F3BEEE1-621B-5643-8884-2DAE0482E862}" dt="2019-07-05T20:29:57.646" v="2306" actId="478"/>
          <ac:spMkLst>
            <pc:docMk/>
            <pc:sldMk cId="1379312727" sldId="273"/>
            <ac:spMk id="22" creationId="{4D05EE56-0F48-FD4B-81C4-D7432327F0E7}"/>
          </ac:spMkLst>
        </pc:spChg>
        <pc:spChg chg="del">
          <ac:chgData name="Hussain Abbasi" userId="c6e337f42acf1bb1" providerId="LiveId" clId="{3F3BEEE1-621B-5643-8884-2DAE0482E862}" dt="2019-07-05T20:29:57.646" v="2306" actId="478"/>
          <ac:spMkLst>
            <pc:docMk/>
            <pc:sldMk cId="1379312727" sldId="273"/>
            <ac:spMk id="23" creationId="{8D243117-3F27-9B44-A592-0E3FB6C837C3}"/>
          </ac:spMkLst>
        </pc:spChg>
        <pc:picChg chg="del">
          <ac:chgData name="Hussain Abbasi" userId="c6e337f42acf1bb1" providerId="LiveId" clId="{3F3BEEE1-621B-5643-8884-2DAE0482E862}" dt="2019-07-05T20:29:57.646" v="2306" actId="478"/>
          <ac:picMkLst>
            <pc:docMk/>
            <pc:sldMk cId="1379312727" sldId="273"/>
            <ac:picMk id="5" creationId="{B66799B9-A9AA-BA40-81CA-A5977E9687A1}"/>
          </ac:picMkLst>
        </pc:picChg>
        <pc:picChg chg="del">
          <ac:chgData name="Hussain Abbasi" userId="c6e337f42acf1bb1" providerId="LiveId" clId="{3F3BEEE1-621B-5643-8884-2DAE0482E862}" dt="2019-07-05T20:29:57.646" v="2306" actId="478"/>
          <ac:picMkLst>
            <pc:docMk/>
            <pc:sldMk cId="1379312727" sldId="273"/>
            <ac:picMk id="10" creationId="{AC571A6E-9216-1640-9C14-7290D70840CE}"/>
          </ac:picMkLst>
        </pc:picChg>
        <pc:picChg chg="del">
          <ac:chgData name="Hussain Abbasi" userId="c6e337f42acf1bb1" providerId="LiveId" clId="{3F3BEEE1-621B-5643-8884-2DAE0482E862}" dt="2019-07-05T20:29:57.646" v="2306" actId="478"/>
          <ac:picMkLst>
            <pc:docMk/>
            <pc:sldMk cId="1379312727" sldId="273"/>
            <ac:picMk id="11" creationId="{C6C07296-49C3-5547-8D9D-2139E300A869}"/>
          </ac:picMkLst>
        </pc:picChg>
      </pc:sldChg>
      <pc:sldChg chg="addSp delSp modSp add">
        <pc:chgData name="Hussain Abbasi" userId="c6e337f42acf1bb1" providerId="LiveId" clId="{3F3BEEE1-621B-5643-8884-2DAE0482E862}" dt="2019-07-08T22:49:47.387" v="6448" actId="2711"/>
        <pc:sldMkLst>
          <pc:docMk/>
          <pc:sldMk cId="1323936394" sldId="275"/>
        </pc:sldMkLst>
        <pc:spChg chg="del">
          <ac:chgData name="Hussain Abbasi" userId="c6e337f42acf1bb1" providerId="LiveId" clId="{3F3BEEE1-621B-5643-8884-2DAE0482E862}" dt="2019-07-05T21:24:30.219" v="2932" actId="478"/>
          <ac:spMkLst>
            <pc:docMk/>
            <pc:sldMk cId="1323936394" sldId="275"/>
            <ac:spMk id="3" creationId="{4FBC81A5-F6F3-9243-AB94-B7D4FC5B108E}"/>
          </ac:spMkLst>
        </pc:spChg>
        <pc:spChg chg="del mod">
          <ac:chgData name="Hussain Abbasi" userId="c6e337f42acf1bb1" providerId="LiveId" clId="{3F3BEEE1-621B-5643-8884-2DAE0482E862}" dt="2019-07-05T23:30:35.885" v="4081" actId="478"/>
          <ac:spMkLst>
            <pc:docMk/>
            <pc:sldMk cId="1323936394" sldId="275"/>
            <ac:spMk id="6" creationId="{39B8BC8E-C695-A147-A39C-A54BFD556069}"/>
          </ac:spMkLst>
        </pc:spChg>
        <pc:spChg chg="del mod">
          <ac:chgData name="Hussain Abbasi" userId="c6e337f42acf1bb1" providerId="LiveId" clId="{3F3BEEE1-621B-5643-8884-2DAE0482E862}" dt="2019-07-05T23:30:35.885" v="4081" actId="478"/>
          <ac:spMkLst>
            <pc:docMk/>
            <pc:sldMk cId="1323936394" sldId="275"/>
            <ac:spMk id="7" creationId="{DF369009-30F9-FB4E-9D7C-2BB03B192E2F}"/>
          </ac:spMkLst>
        </pc:spChg>
        <pc:spChg chg="del">
          <ac:chgData name="Hussain Abbasi" userId="c6e337f42acf1bb1" providerId="LiveId" clId="{3F3BEEE1-621B-5643-8884-2DAE0482E862}" dt="2019-07-05T21:24:26.900" v="2930" actId="478"/>
          <ac:spMkLst>
            <pc:docMk/>
            <pc:sldMk cId="1323936394" sldId="275"/>
            <ac:spMk id="8" creationId="{F54774DD-6D80-EA4F-9A9B-A47E5B1F9CCF}"/>
          </ac:spMkLst>
        </pc:spChg>
        <pc:spChg chg="del">
          <ac:chgData name="Hussain Abbasi" userId="c6e337f42acf1bb1" providerId="LiveId" clId="{3F3BEEE1-621B-5643-8884-2DAE0482E862}" dt="2019-07-05T21:24:30.219" v="2932" actId="478"/>
          <ac:spMkLst>
            <pc:docMk/>
            <pc:sldMk cId="1323936394" sldId="275"/>
            <ac:spMk id="9" creationId="{90FB3123-9A18-C44E-833B-EC7043198D87}"/>
          </ac:spMkLst>
        </pc:spChg>
        <pc:spChg chg="del">
          <ac:chgData name="Hussain Abbasi" userId="c6e337f42acf1bb1" providerId="LiveId" clId="{3F3BEEE1-621B-5643-8884-2DAE0482E862}" dt="2019-07-05T21:24:30.219" v="2932" actId="478"/>
          <ac:spMkLst>
            <pc:docMk/>
            <pc:sldMk cId="1323936394" sldId="275"/>
            <ac:spMk id="10" creationId="{CD09AFBD-F936-274C-BB01-EC3752CD844A}"/>
          </ac:spMkLst>
        </pc:spChg>
        <pc:spChg chg="del">
          <ac:chgData name="Hussain Abbasi" userId="c6e337f42acf1bb1" providerId="LiveId" clId="{3F3BEEE1-621B-5643-8884-2DAE0482E862}" dt="2019-07-05T21:24:28.129" v="2931" actId="478"/>
          <ac:spMkLst>
            <pc:docMk/>
            <pc:sldMk cId="1323936394" sldId="275"/>
            <ac:spMk id="11" creationId="{BE15DA63-21C3-0745-A87F-77FBBB40861E}"/>
          </ac:spMkLst>
        </pc:spChg>
        <pc:spChg chg="del">
          <ac:chgData name="Hussain Abbasi" userId="c6e337f42acf1bb1" providerId="LiveId" clId="{3F3BEEE1-621B-5643-8884-2DAE0482E862}" dt="2019-07-05T21:24:30.219" v="2932" actId="478"/>
          <ac:spMkLst>
            <pc:docMk/>
            <pc:sldMk cId="1323936394" sldId="275"/>
            <ac:spMk id="13" creationId="{44FCF318-0C12-F647-BAC3-CDE987C8ACA6}"/>
          </ac:spMkLst>
        </pc:spChg>
        <pc:spChg chg="del">
          <ac:chgData name="Hussain Abbasi" userId="c6e337f42acf1bb1" providerId="LiveId" clId="{3F3BEEE1-621B-5643-8884-2DAE0482E862}" dt="2019-07-05T21:24:30.219" v="2932" actId="478"/>
          <ac:spMkLst>
            <pc:docMk/>
            <pc:sldMk cId="1323936394" sldId="275"/>
            <ac:spMk id="14" creationId="{2B975CB8-2EB4-934D-A41A-0FAFCCA858B9}"/>
          </ac:spMkLst>
        </pc:spChg>
        <pc:spChg chg="del">
          <ac:chgData name="Hussain Abbasi" userId="c6e337f42acf1bb1" providerId="LiveId" clId="{3F3BEEE1-621B-5643-8884-2DAE0482E862}" dt="2019-07-05T21:24:30.219" v="2932" actId="478"/>
          <ac:spMkLst>
            <pc:docMk/>
            <pc:sldMk cId="1323936394" sldId="275"/>
            <ac:spMk id="15" creationId="{8E5F69A8-7CBF-AC45-A984-3720D8859483}"/>
          </ac:spMkLst>
        </pc:spChg>
        <pc:spChg chg="del">
          <ac:chgData name="Hussain Abbasi" userId="c6e337f42acf1bb1" providerId="LiveId" clId="{3F3BEEE1-621B-5643-8884-2DAE0482E862}" dt="2019-07-05T21:24:30.219" v="2932" actId="478"/>
          <ac:spMkLst>
            <pc:docMk/>
            <pc:sldMk cId="1323936394" sldId="275"/>
            <ac:spMk id="16" creationId="{C2EFEAFF-6A6E-4247-953F-04329088C75F}"/>
          </ac:spMkLst>
        </pc:spChg>
        <pc:spChg chg="mod">
          <ac:chgData name="Hussain Abbasi" userId="c6e337f42acf1bb1" providerId="LiveId" clId="{3F3BEEE1-621B-5643-8884-2DAE0482E862}" dt="2019-07-05T21:24:17.612" v="2929"/>
          <ac:spMkLst>
            <pc:docMk/>
            <pc:sldMk cId="1323936394" sldId="275"/>
            <ac:spMk id="17" creationId="{C96445E3-618B-8242-8F80-84B492A227E7}"/>
          </ac:spMkLst>
        </pc:spChg>
        <pc:spChg chg="del">
          <ac:chgData name="Hussain Abbasi" userId="c6e337f42acf1bb1" providerId="LiveId" clId="{3F3BEEE1-621B-5643-8884-2DAE0482E862}" dt="2019-07-05T21:24:30.219" v="2932" actId="478"/>
          <ac:spMkLst>
            <pc:docMk/>
            <pc:sldMk cId="1323936394" sldId="275"/>
            <ac:spMk id="18" creationId="{EDF65C92-E507-D64E-902D-1286309CC104}"/>
          </ac:spMkLst>
        </pc:spChg>
        <pc:spChg chg="add mod">
          <ac:chgData name="Hussain Abbasi" userId="c6e337f42acf1bb1" providerId="LiveId" clId="{3F3BEEE1-621B-5643-8884-2DAE0482E862}" dt="2019-07-08T22:49:47.387" v="6448" actId="2711"/>
          <ac:spMkLst>
            <pc:docMk/>
            <pc:sldMk cId="1323936394" sldId="275"/>
            <ac:spMk id="19" creationId="{1CE397E0-7DBC-9444-B57E-28A86E017EEF}"/>
          </ac:spMkLst>
        </pc:spChg>
        <pc:spChg chg="add mod">
          <ac:chgData name="Hussain Abbasi" userId="c6e337f42acf1bb1" providerId="LiveId" clId="{3F3BEEE1-621B-5643-8884-2DAE0482E862}" dt="2019-07-05T23:31:37.417" v="4112" actId="1076"/>
          <ac:spMkLst>
            <pc:docMk/>
            <pc:sldMk cId="1323936394" sldId="275"/>
            <ac:spMk id="22" creationId="{EA358F10-DD76-C44C-A4BA-EED9EE2F74FD}"/>
          </ac:spMkLst>
        </pc:spChg>
        <pc:spChg chg="add mod">
          <ac:chgData name="Hussain Abbasi" userId="c6e337f42acf1bb1" providerId="LiveId" clId="{3F3BEEE1-621B-5643-8884-2DAE0482E862}" dt="2019-07-05T23:31:33.469" v="4111" actId="1076"/>
          <ac:spMkLst>
            <pc:docMk/>
            <pc:sldMk cId="1323936394" sldId="275"/>
            <ac:spMk id="23" creationId="{115E574F-87CF-0F45-9909-6403CE8B51BF}"/>
          </ac:spMkLst>
        </pc:spChg>
        <pc:picChg chg="del mod">
          <ac:chgData name="Hussain Abbasi" userId="c6e337f42acf1bb1" providerId="LiveId" clId="{3F3BEEE1-621B-5643-8884-2DAE0482E862}" dt="2019-07-05T23:30:39.073" v="4082" actId="478"/>
          <ac:picMkLst>
            <pc:docMk/>
            <pc:sldMk cId="1323936394" sldId="275"/>
            <ac:picMk id="4" creationId="{EF993136-4DC0-D54F-8192-539FA9FF7DD8}"/>
          </ac:picMkLst>
        </pc:picChg>
        <pc:picChg chg="del mod">
          <ac:chgData name="Hussain Abbasi" userId="c6e337f42acf1bb1" providerId="LiveId" clId="{3F3BEEE1-621B-5643-8884-2DAE0482E862}" dt="2019-07-05T23:30:39.073" v="4082" actId="478"/>
          <ac:picMkLst>
            <pc:docMk/>
            <pc:sldMk cId="1323936394" sldId="275"/>
            <ac:picMk id="5" creationId="{311D65D5-F6F9-D043-9F39-C5F884F194DA}"/>
          </ac:picMkLst>
        </pc:picChg>
        <pc:picChg chg="add">
          <ac:chgData name="Hussain Abbasi" userId="c6e337f42acf1bb1" providerId="LiveId" clId="{3F3BEEE1-621B-5643-8884-2DAE0482E862}" dt="2019-07-05T23:30:40.999" v="4083"/>
          <ac:picMkLst>
            <pc:docMk/>
            <pc:sldMk cId="1323936394" sldId="275"/>
            <ac:picMk id="20" creationId="{C70CE75E-696B-C549-931F-71E08F65BDC9}"/>
          </ac:picMkLst>
        </pc:picChg>
        <pc:picChg chg="add">
          <ac:chgData name="Hussain Abbasi" userId="c6e337f42acf1bb1" providerId="LiveId" clId="{3F3BEEE1-621B-5643-8884-2DAE0482E862}" dt="2019-07-05T23:30:40.999" v="4083"/>
          <ac:picMkLst>
            <pc:docMk/>
            <pc:sldMk cId="1323936394" sldId="275"/>
            <ac:picMk id="21" creationId="{6B745AB6-3557-1344-AA22-AC38F848298E}"/>
          </ac:picMkLst>
        </pc:picChg>
      </pc:sldChg>
      <pc:sldChg chg="addSp delSp modSp add modAnim modNotesTx">
        <pc:chgData name="Hussain Abbasi" userId="c6e337f42acf1bb1" providerId="LiveId" clId="{3F3BEEE1-621B-5643-8884-2DAE0482E862}" dt="2019-07-11T12:53:53.305" v="9957" actId="207"/>
        <pc:sldMkLst>
          <pc:docMk/>
          <pc:sldMk cId="3607250591" sldId="276"/>
        </pc:sldMkLst>
        <pc:spChg chg="mod">
          <ac:chgData name="Hussain Abbasi" userId="c6e337f42acf1bb1" providerId="LiveId" clId="{3F3BEEE1-621B-5643-8884-2DAE0482E862}" dt="2019-07-10T00:23:08.893" v="8358" actId="207"/>
          <ac:spMkLst>
            <pc:docMk/>
            <pc:sldMk cId="3607250591" sldId="276"/>
            <ac:spMk id="8" creationId="{F54774DD-6D80-EA4F-9A9B-A47E5B1F9CCF}"/>
          </ac:spMkLst>
        </pc:spChg>
        <pc:spChg chg="mod">
          <ac:chgData name="Hussain Abbasi" userId="c6e337f42acf1bb1" providerId="LiveId" clId="{3F3BEEE1-621B-5643-8884-2DAE0482E862}" dt="2019-07-10T22:07:17.762" v="9812" actId="465"/>
          <ac:spMkLst>
            <pc:docMk/>
            <pc:sldMk cId="3607250591" sldId="276"/>
            <ac:spMk id="10" creationId="{CD09AFBD-F936-274C-BB01-EC3752CD844A}"/>
          </ac:spMkLst>
        </pc:spChg>
        <pc:spChg chg="mod">
          <ac:chgData name="Hussain Abbasi" userId="c6e337f42acf1bb1" providerId="LiveId" clId="{3F3BEEE1-621B-5643-8884-2DAE0482E862}" dt="2019-07-10T22:07:17.762" v="9812" actId="465"/>
          <ac:spMkLst>
            <pc:docMk/>
            <pc:sldMk cId="3607250591" sldId="276"/>
            <ac:spMk id="13" creationId="{44FCF318-0C12-F647-BAC3-CDE987C8ACA6}"/>
          </ac:spMkLst>
        </pc:spChg>
        <pc:spChg chg="mod">
          <ac:chgData name="Hussain Abbasi" userId="c6e337f42acf1bb1" providerId="LiveId" clId="{3F3BEEE1-621B-5643-8884-2DAE0482E862}" dt="2019-07-10T22:07:17.762" v="9812" actId="465"/>
          <ac:spMkLst>
            <pc:docMk/>
            <pc:sldMk cId="3607250591" sldId="276"/>
            <ac:spMk id="14" creationId="{2B975CB8-2EB4-934D-A41A-0FAFCCA858B9}"/>
          </ac:spMkLst>
        </pc:spChg>
        <pc:spChg chg="mod">
          <ac:chgData name="Hussain Abbasi" userId="c6e337f42acf1bb1" providerId="LiveId" clId="{3F3BEEE1-621B-5643-8884-2DAE0482E862}" dt="2019-07-05T23:24:38.780" v="4011" actId="20577"/>
          <ac:spMkLst>
            <pc:docMk/>
            <pc:sldMk cId="3607250591" sldId="276"/>
            <ac:spMk id="15" creationId="{8E5F69A8-7CBF-AC45-A984-3720D8859483}"/>
          </ac:spMkLst>
        </pc:spChg>
        <pc:spChg chg="mod">
          <ac:chgData name="Hussain Abbasi" userId="c6e337f42acf1bb1" providerId="LiveId" clId="{3F3BEEE1-621B-5643-8884-2DAE0482E862}" dt="2019-07-10T22:07:22.935" v="9813" actId="1076"/>
          <ac:spMkLst>
            <pc:docMk/>
            <pc:sldMk cId="3607250591" sldId="276"/>
            <ac:spMk id="16" creationId="{C2EFEAFF-6A6E-4247-953F-04329088C75F}"/>
          </ac:spMkLst>
        </pc:spChg>
        <pc:spChg chg="mod">
          <ac:chgData name="Hussain Abbasi" userId="c6e337f42acf1bb1" providerId="LiveId" clId="{3F3BEEE1-621B-5643-8884-2DAE0482E862}" dt="2019-07-10T22:07:10.043" v="9811" actId="1076"/>
          <ac:spMkLst>
            <pc:docMk/>
            <pc:sldMk cId="3607250591" sldId="276"/>
            <ac:spMk id="18" creationId="{EDF65C92-E507-D64E-902D-1286309CC104}"/>
          </ac:spMkLst>
        </pc:spChg>
        <pc:spChg chg="add del mod">
          <ac:chgData name="Hussain Abbasi" userId="c6e337f42acf1bb1" providerId="LiveId" clId="{3F3BEEE1-621B-5643-8884-2DAE0482E862}" dt="2019-07-10T22:06:17.351" v="9788" actId="478"/>
          <ac:spMkLst>
            <pc:docMk/>
            <pc:sldMk cId="3607250591" sldId="276"/>
            <ac:spMk id="19" creationId="{81E2B413-5823-5049-8F3E-3B485CA9336E}"/>
          </ac:spMkLst>
        </pc:spChg>
        <pc:spChg chg="add mod">
          <ac:chgData name="Hussain Abbasi" userId="c6e337f42acf1bb1" providerId="LiveId" clId="{3F3BEEE1-621B-5643-8884-2DAE0482E862}" dt="2019-07-11T12:53:53.305" v="9957" actId="207"/>
          <ac:spMkLst>
            <pc:docMk/>
            <pc:sldMk cId="3607250591" sldId="276"/>
            <ac:spMk id="20" creationId="{FD790A40-1D52-F54D-8376-8AE36BA665BC}"/>
          </ac:spMkLst>
        </pc:spChg>
        <pc:spChg chg="add mod">
          <ac:chgData name="Hussain Abbasi" userId="c6e337f42acf1bb1" providerId="LiveId" clId="{3F3BEEE1-621B-5643-8884-2DAE0482E862}" dt="2019-07-11T12:53:34.785" v="9954" actId="113"/>
          <ac:spMkLst>
            <pc:docMk/>
            <pc:sldMk cId="3607250591" sldId="276"/>
            <ac:spMk id="21" creationId="{1C9FEFB9-5244-B541-A8A2-E2AA45499E05}"/>
          </ac:spMkLst>
        </pc:spChg>
      </pc:sldChg>
      <pc:sldChg chg="addSp delSp modSp add">
        <pc:chgData name="Hussain Abbasi" userId="c6e337f42acf1bb1" providerId="LiveId" clId="{3F3BEEE1-621B-5643-8884-2DAE0482E862}" dt="2019-07-08T22:51:33.047" v="6456" actId="1076"/>
        <pc:sldMkLst>
          <pc:docMk/>
          <pc:sldMk cId="2522195147" sldId="277"/>
        </pc:sldMkLst>
        <pc:spChg chg="add del mod">
          <ac:chgData name="Hussain Abbasi" userId="c6e337f42acf1bb1" providerId="LiveId" clId="{3F3BEEE1-621B-5643-8884-2DAE0482E862}" dt="2019-07-07T06:07:26.449" v="5369" actId="478"/>
          <ac:spMkLst>
            <pc:docMk/>
            <pc:sldMk cId="2522195147" sldId="277"/>
            <ac:spMk id="2" creationId="{B3DD1B73-03EA-3E4A-BBD5-9E80639A8D52}"/>
          </ac:spMkLst>
        </pc:spChg>
        <pc:spChg chg="del">
          <ac:chgData name="Hussain Abbasi" userId="c6e337f42acf1bb1" providerId="LiveId" clId="{3F3BEEE1-621B-5643-8884-2DAE0482E862}" dt="2019-07-05T23:09:40.317" v="3137" actId="478"/>
          <ac:spMkLst>
            <pc:docMk/>
            <pc:sldMk cId="2522195147" sldId="277"/>
            <ac:spMk id="3" creationId="{4FBC81A5-F6F3-9243-AB94-B7D4FC5B108E}"/>
          </ac:spMkLst>
        </pc:spChg>
        <pc:spChg chg="del">
          <ac:chgData name="Hussain Abbasi" userId="c6e337f42acf1bb1" providerId="LiveId" clId="{3F3BEEE1-621B-5643-8884-2DAE0482E862}" dt="2019-07-05T23:09:37.796" v="3136" actId="478"/>
          <ac:spMkLst>
            <pc:docMk/>
            <pc:sldMk cId="2522195147" sldId="277"/>
            <ac:spMk id="6" creationId="{39B8BC8E-C695-A147-A39C-A54BFD556069}"/>
          </ac:spMkLst>
        </pc:spChg>
        <pc:spChg chg="del">
          <ac:chgData name="Hussain Abbasi" userId="c6e337f42acf1bb1" providerId="LiveId" clId="{3F3BEEE1-621B-5643-8884-2DAE0482E862}" dt="2019-07-05T23:09:36.773" v="3135" actId="478"/>
          <ac:spMkLst>
            <pc:docMk/>
            <pc:sldMk cId="2522195147" sldId="277"/>
            <ac:spMk id="7" creationId="{DF369009-30F9-FB4E-9D7C-2BB03B192E2F}"/>
          </ac:spMkLst>
        </pc:spChg>
        <pc:spChg chg="del">
          <ac:chgData name="Hussain Abbasi" userId="c6e337f42acf1bb1" providerId="LiveId" clId="{3F3BEEE1-621B-5643-8884-2DAE0482E862}" dt="2019-07-05T23:09:40.317" v="3137" actId="478"/>
          <ac:spMkLst>
            <pc:docMk/>
            <pc:sldMk cId="2522195147" sldId="277"/>
            <ac:spMk id="8" creationId="{F54774DD-6D80-EA4F-9A9B-A47E5B1F9CCF}"/>
          </ac:spMkLst>
        </pc:spChg>
        <pc:spChg chg="del">
          <ac:chgData name="Hussain Abbasi" userId="c6e337f42acf1bb1" providerId="LiveId" clId="{3F3BEEE1-621B-5643-8884-2DAE0482E862}" dt="2019-07-05T23:09:40.317" v="3137" actId="478"/>
          <ac:spMkLst>
            <pc:docMk/>
            <pc:sldMk cId="2522195147" sldId="277"/>
            <ac:spMk id="9" creationId="{90FB3123-9A18-C44E-833B-EC7043198D87}"/>
          </ac:spMkLst>
        </pc:spChg>
        <pc:spChg chg="del">
          <ac:chgData name="Hussain Abbasi" userId="c6e337f42acf1bb1" providerId="LiveId" clId="{3F3BEEE1-621B-5643-8884-2DAE0482E862}" dt="2019-07-05T23:09:40.317" v="3137" actId="478"/>
          <ac:spMkLst>
            <pc:docMk/>
            <pc:sldMk cId="2522195147" sldId="277"/>
            <ac:spMk id="10" creationId="{CD09AFBD-F936-274C-BB01-EC3752CD844A}"/>
          </ac:spMkLst>
        </pc:spChg>
        <pc:spChg chg="del">
          <ac:chgData name="Hussain Abbasi" userId="c6e337f42acf1bb1" providerId="LiveId" clId="{3F3BEEE1-621B-5643-8884-2DAE0482E862}" dt="2019-07-05T23:09:40.317" v="3137" actId="478"/>
          <ac:spMkLst>
            <pc:docMk/>
            <pc:sldMk cId="2522195147" sldId="277"/>
            <ac:spMk id="11" creationId="{BE15DA63-21C3-0745-A87F-77FBBB40861E}"/>
          </ac:spMkLst>
        </pc:spChg>
        <pc:spChg chg="add del mod">
          <ac:chgData name="Hussain Abbasi" userId="c6e337f42acf1bb1" providerId="LiveId" clId="{3F3BEEE1-621B-5643-8884-2DAE0482E862}" dt="2019-07-07T02:22:18.112" v="4544" actId="478"/>
          <ac:spMkLst>
            <pc:docMk/>
            <pc:sldMk cId="2522195147" sldId="277"/>
            <ac:spMk id="12" creationId="{33AFB27A-8895-3443-9F22-F6AE6EDD134D}"/>
          </ac:spMkLst>
        </pc:spChg>
        <pc:spChg chg="del">
          <ac:chgData name="Hussain Abbasi" userId="c6e337f42acf1bb1" providerId="LiveId" clId="{3F3BEEE1-621B-5643-8884-2DAE0482E862}" dt="2019-07-05T23:09:40.317" v="3137" actId="478"/>
          <ac:spMkLst>
            <pc:docMk/>
            <pc:sldMk cId="2522195147" sldId="277"/>
            <ac:spMk id="13" creationId="{44FCF318-0C12-F647-BAC3-CDE987C8ACA6}"/>
          </ac:spMkLst>
        </pc:spChg>
        <pc:spChg chg="del">
          <ac:chgData name="Hussain Abbasi" userId="c6e337f42acf1bb1" providerId="LiveId" clId="{3F3BEEE1-621B-5643-8884-2DAE0482E862}" dt="2019-07-05T23:09:40.317" v="3137" actId="478"/>
          <ac:spMkLst>
            <pc:docMk/>
            <pc:sldMk cId="2522195147" sldId="277"/>
            <ac:spMk id="14" creationId="{2B975CB8-2EB4-934D-A41A-0FAFCCA858B9}"/>
          </ac:spMkLst>
        </pc:spChg>
        <pc:spChg chg="del">
          <ac:chgData name="Hussain Abbasi" userId="c6e337f42acf1bb1" providerId="LiveId" clId="{3F3BEEE1-621B-5643-8884-2DAE0482E862}" dt="2019-07-05T23:09:40.317" v="3137" actId="478"/>
          <ac:spMkLst>
            <pc:docMk/>
            <pc:sldMk cId="2522195147" sldId="277"/>
            <ac:spMk id="15" creationId="{8E5F69A8-7CBF-AC45-A984-3720D8859483}"/>
          </ac:spMkLst>
        </pc:spChg>
        <pc:spChg chg="del">
          <ac:chgData name="Hussain Abbasi" userId="c6e337f42acf1bb1" providerId="LiveId" clId="{3F3BEEE1-621B-5643-8884-2DAE0482E862}" dt="2019-07-05T23:09:40.317" v="3137" actId="478"/>
          <ac:spMkLst>
            <pc:docMk/>
            <pc:sldMk cId="2522195147" sldId="277"/>
            <ac:spMk id="16" creationId="{C2EFEAFF-6A6E-4247-953F-04329088C75F}"/>
          </ac:spMkLst>
        </pc:spChg>
        <pc:spChg chg="mod">
          <ac:chgData name="Hussain Abbasi" userId="c6e337f42acf1bb1" providerId="LiveId" clId="{3F3BEEE1-621B-5643-8884-2DAE0482E862}" dt="2019-07-05T23:09:30.920" v="3132" actId="20577"/>
          <ac:spMkLst>
            <pc:docMk/>
            <pc:sldMk cId="2522195147" sldId="277"/>
            <ac:spMk id="17" creationId="{C96445E3-618B-8242-8F80-84B492A227E7}"/>
          </ac:spMkLst>
        </pc:spChg>
        <pc:spChg chg="del">
          <ac:chgData name="Hussain Abbasi" userId="c6e337f42acf1bb1" providerId="LiveId" clId="{3F3BEEE1-621B-5643-8884-2DAE0482E862}" dt="2019-07-05T23:09:40.317" v="3137" actId="478"/>
          <ac:spMkLst>
            <pc:docMk/>
            <pc:sldMk cId="2522195147" sldId="277"/>
            <ac:spMk id="18" creationId="{EDF65C92-E507-D64E-902D-1286309CC104}"/>
          </ac:spMkLst>
        </pc:spChg>
        <pc:spChg chg="add del mod">
          <ac:chgData name="Hussain Abbasi" userId="c6e337f42acf1bb1" providerId="LiveId" clId="{3F3BEEE1-621B-5643-8884-2DAE0482E862}" dt="2019-07-07T06:07:26.449" v="5369" actId="478"/>
          <ac:spMkLst>
            <pc:docMk/>
            <pc:sldMk cId="2522195147" sldId="277"/>
            <ac:spMk id="19" creationId="{6E51E552-D48C-D448-8057-A1BDB3BF3125}"/>
          </ac:spMkLst>
        </pc:spChg>
        <pc:spChg chg="add mod">
          <ac:chgData name="Hussain Abbasi" userId="c6e337f42acf1bb1" providerId="LiveId" clId="{3F3BEEE1-621B-5643-8884-2DAE0482E862}" dt="2019-07-07T06:07:41.109" v="5371" actId="1076"/>
          <ac:spMkLst>
            <pc:docMk/>
            <pc:sldMk cId="2522195147" sldId="277"/>
            <ac:spMk id="20" creationId="{68625EF7-39EA-9C4C-AB9C-E06FE7F97273}"/>
          </ac:spMkLst>
        </pc:spChg>
        <pc:spChg chg="add del mod">
          <ac:chgData name="Hussain Abbasi" userId="c6e337f42acf1bb1" providerId="LiveId" clId="{3F3BEEE1-621B-5643-8884-2DAE0482E862}" dt="2019-07-07T06:07:26.449" v="5369" actId="478"/>
          <ac:spMkLst>
            <pc:docMk/>
            <pc:sldMk cId="2522195147" sldId="277"/>
            <ac:spMk id="21" creationId="{B6074EB3-0685-1144-BBA9-2DC42EEAD09E}"/>
          </ac:spMkLst>
        </pc:spChg>
        <pc:spChg chg="add del mod">
          <ac:chgData name="Hussain Abbasi" userId="c6e337f42acf1bb1" providerId="LiveId" clId="{3F3BEEE1-621B-5643-8884-2DAE0482E862}" dt="2019-07-07T02:22:07.835" v="4538" actId="478"/>
          <ac:spMkLst>
            <pc:docMk/>
            <pc:sldMk cId="2522195147" sldId="277"/>
            <ac:spMk id="22" creationId="{80B4322C-B782-834A-8363-49AE953CE05B}"/>
          </ac:spMkLst>
        </pc:spChg>
        <pc:spChg chg="add del mod">
          <ac:chgData name="Hussain Abbasi" userId="c6e337f42acf1bb1" providerId="LiveId" clId="{3F3BEEE1-621B-5643-8884-2DAE0482E862}" dt="2019-07-07T06:07:26.449" v="5369" actId="478"/>
          <ac:spMkLst>
            <pc:docMk/>
            <pc:sldMk cId="2522195147" sldId="277"/>
            <ac:spMk id="23" creationId="{8C0DA0B8-717C-3B4C-957C-284DE813752C}"/>
          </ac:spMkLst>
        </pc:spChg>
        <pc:spChg chg="add del mod">
          <ac:chgData name="Hussain Abbasi" userId="c6e337f42acf1bb1" providerId="LiveId" clId="{3F3BEEE1-621B-5643-8884-2DAE0482E862}" dt="2019-07-07T02:22:08.410" v="4540"/>
          <ac:spMkLst>
            <pc:docMk/>
            <pc:sldMk cId="2522195147" sldId="277"/>
            <ac:spMk id="24" creationId="{6BBE9D5D-2ACA-7B47-8E36-5C4D383AED8B}"/>
          </ac:spMkLst>
        </pc:spChg>
        <pc:spChg chg="add del mod">
          <ac:chgData name="Hussain Abbasi" userId="c6e337f42acf1bb1" providerId="LiveId" clId="{3F3BEEE1-621B-5643-8884-2DAE0482E862}" dt="2019-07-07T02:21:08.401" v="4522" actId="478"/>
          <ac:spMkLst>
            <pc:docMk/>
            <pc:sldMk cId="2522195147" sldId="277"/>
            <ac:spMk id="25" creationId="{8E211173-7807-A44E-A555-DE8BD8D739DD}"/>
          </ac:spMkLst>
        </pc:spChg>
        <pc:spChg chg="add del mod">
          <ac:chgData name="Hussain Abbasi" userId="c6e337f42acf1bb1" providerId="LiveId" clId="{3F3BEEE1-621B-5643-8884-2DAE0482E862}" dt="2019-07-05T23:45:35.831" v="4202" actId="478"/>
          <ac:spMkLst>
            <pc:docMk/>
            <pc:sldMk cId="2522195147" sldId="277"/>
            <ac:spMk id="26" creationId="{D069CA1A-E6BD-1140-BFE3-33026F4D9483}"/>
          </ac:spMkLst>
        </pc:spChg>
        <pc:spChg chg="add del mod">
          <ac:chgData name="Hussain Abbasi" userId="c6e337f42acf1bb1" providerId="LiveId" clId="{3F3BEEE1-621B-5643-8884-2DAE0482E862}" dt="2019-07-05T23:45:48.245" v="4208" actId="478"/>
          <ac:spMkLst>
            <pc:docMk/>
            <pc:sldMk cId="2522195147" sldId="277"/>
            <ac:spMk id="27" creationId="{DF630C6A-CCB4-C041-84AC-CBD1A457D683}"/>
          </ac:spMkLst>
        </pc:spChg>
        <pc:spChg chg="add mod">
          <ac:chgData name="Hussain Abbasi" userId="c6e337f42acf1bb1" providerId="LiveId" clId="{3F3BEEE1-621B-5643-8884-2DAE0482E862}" dt="2019-07-08T22:51:33.047" v="6456" actId="1076"/>
          <ac:spMkLst>
            <pc:docMk/>
            <pc:sldMk cId="2522195147" sldId="277"/>
            <ac:spMk id="29" creationId="{C4F8917C-80F8-9442-BFA8-1C04F91801E4}"/>
          </ac:spMkLst>
        </pc:spChg>
        <pc:spChg chg="add del mod">
          <ac:chgData name="Hussain Abbasi" userId="c6e337f42acf1bb1" providerId="LiveId" clId="{3F3BEEE1-621B-5643-8884-2DAE0482E862}" dt="2019-07-07T00:20:55.425" v="4231" actId="478"/>
          <ac:spMkLst>
            <pc:docMk/>
            <pc:sldMk cId="2522195147" sldId="277"/>
            <ac:spMk id="30" creationId="{E0D3A4C4-C985-E241-93C5-E4BCCC5D0356}"/>
          </ac:spMkLst>
        </pc:spChg>
        <pc:picChg chg="del">
          <ac:chgData name="Hussain Abbasi" userId="c6e337f42acf1bb1" providerId="LiveId" clId="{3F3BEEE1-621B-5643-8884-2DAE0482E862}" dt="2019-07-05T23:09:35.026" v="3133" actId="478"/>
          <ac:picMkLst>
            <pc:docMk/>
            <pc:sldMk cId="2522195147" sldId="277"/>
            <ac:picMk id="4" creationId="{EF993136-4DC0-D54F-8192-539FA9FF7DD8}"/>
          </ac:picMkLst>
        </pc:picChg>
        <pc:picChg chg="del">
          <ac:chgData name="Hussain Abbasi" userId="c6e337f42acf1bb1" providerId="LiveId" clId="{3F3BEEE1-621B-5643-8884-2DAE0482E862}" dt="2019-07-05T23:09:35.399" v="3134" actId="478"/>
          <ac:picMkLst>
            <pc:docMk/>
            <pc:sldMk cId="2522195147" sldId="277"/>
            <ac:picMk id="5" creationId="{311D65D5-F6F9-D043-9F39-C5F884F194DA}"/>
          </ac:picMkLst>
        </pc:picChg>
        <pc:picChg chg="add del mod">
          <ac:chgData name="Hussain Abbasi" userId="c6e337f42acf1bb1" providerId="LiveId" clId="{3F3BEEE1-621B-5643-8884-2DAE0482E862}" dt="2019-07-05T23:46:30.318" v="4212" actId="478"/>
          <ac:picMkLst>
            <pc:docMk/>
            <pc:sldMk cId="2522195147" sldId="277"/>
            <ac:picMk id="28" creationId="{B27AC9EF-D1C3-024B-A293-24B064DFF50C}"/>
          </ac:picMkLst>
        </pc:picChg>
      </pc:sldChg>
      <pc:sldChg chg="addSp delSp modSp add ord">
        <pc:chgData name="Hussain Abbasi" userId="c6e337f42acf1bb1" providerId="LiveId" clId="{3F3BEEE1-621B-5643-8884-2DAE0482E862}" dt="2019-07-08T23:36:20.964" v="7401" actId="1076"/>
        <pc:sldMkLst>
          <pc:docMk/>
          <pc:sldMk cId="1769266844" sldId="278"/>
        </pc:sldMkLst>
        <pc:spChg chg="mod">
          <ac:chgData name="Hussain Abbasi" userId="c6e337f42acf1bb1" providerId="LiveId" clId="{3F3BEEE1-621B-5643-8884-2DAE0482E862}" dt="2019-07-05T23:04:18.334" v="2988" actId="1076"/>
          <ac:spMkLst>
            <pc:docMk/>
            <pc:sldMk cId="1769266844" sldId="278"/>
            <ac:spMk id="4" creationId="{6D6CF166-322D-1C4D-B55E-10517726FBC6}"/>
          </ac:spMkLst>
        </pc:spChg>
        <pc:spChg chg="mod">
          <ac:chgData name="Hussain Abbasi" userId="c6e337f42acf1bb1" providerId="LiveId" clId="{3F3BEEE1-621B-5643-8884-2DAE0482E862}" dt="2019-07-05T23:05:06.917" v="2994" actId="207"/>
          <ac:spMkLst>
            <pc:docMk/>
            <pc:sldMk cId="1769266844" sldId="278"/>
            <ac:spMk id="17" creationId="{73837B25-97BB-E146-86DF-DD61B6A33211}"/>
          </ac:spMkLst>
        </pc:spChg>
        <pc:spChg chg="del">
          <ac:chgData name="Hussain Abbasi" userId="c6e337f42acf1bb1" providerId="LiveId" clId="{3F3BEEE1-621B-5643-8884-2DAE0482E862}" dt="2019-07-05T23:03:42.724" v="2973" actId="478"/>
          <ac:spMkLst>
            <pc:docMk/>
            <pc:sldMk cId="1769266844" sldId="278"/>
            <ac:spMk id="19" creationId="{CE83F99F-D936-E147-80D0-25261605C7AF}"/>
          </ac:spMkLst>
        </pc:spChg>
        <pc:picChg chg="del mod">
          <ac:chgData name="Hussain Abbasi" userId="c6e337f42acf1bb1" providerId="LiveId" clId="{3F3BEEE1-621B-5643-8884-2DAE0482E862}" dt="2019-07-05T23:03:44.175" v="2977" actId="478"/>
          <ac:picMkLst>
            <pc:docMk/>
            <pc:sldMk cId="1769266844" sldId="278"/>
            <ac:picMk id="8" creationId="{1DA2A554-AD7C-F547-B835-A024B5967567}"/>
          </ac:picMkLst>
        </pc:picChg>
        <pc:picChg chg="add mod">
          <ac:chgData name="Hussain Abbasi" userId="c6e337f42acf1bb1" providerId="LiveId" clId="{3F3BEEE1-621B-5643-8884-2DAE0482E862}" dt="2019-07-08T23:36:20.964" v="7401" actId="1076"/>
          <ac:picMkLst>
            <pc:docMk/>
            <pc:sldMk cId="1769266844" sldId="278"/>
            <ac:picMk id="9" creationId="{EA763E2E-C9B5-9E4C-B3AC-F3592602A49A}"/>
          </ac:picMkLst>
        </pc:picChg>
        <pc:picChg chg="del">
          <ac:chgData name="Hussain Abbasi" userId="c6e337f42acf1bb1" providerId="LiveId" clId="{3F3BEEE1-621B-5643-8884-2DAE0482E862}" dt="2019-07-05T23:03:43.218" v="2974" actId="478"/>
          <ac:picMkLst>
            <pc:docMk/>
            <pc:sldMk cId="1769266844" sldId="278"/>
            <ac:picMk id="12" creationId="{BC081CF1-ADCC-0F42-AE97-2BFC07135F4C}"/>
          </ac:picMkLst>
        </pc:picChg>
        <pc:picChg chg="del">
          <ac:chgData name="Hussain Abbasi" userId="c6e337f42acf1bb1" providerId="LiveId" clId="{3F3BEEE1-621B-5643-8884-2DAE0482E862}" dt="2019-07-05T23:03:43.526" v="2975" actId="478"/>
          <ac:picMkLst>
            <pc:docMk/>
            <pc:sldMk cId="1769266844" sldId="278"/>
            <ac:picMk id="13" creationId="{447B2FF8-4F9F-3D44-B400-D266C0F5A7FD}"/>
          </ac:picMkLst>
        </pc:picChg>
      </pc:sldChg>
      <pc:sldChg chg="addSp modSp add ord">
        <pc:chgData name="Hussain Abbasi" userId="c6e337f42acf1bb1" providerId="LiveId" clId="{3F3BEEE1-621B-5643-8884-2DAE0482E862}" dt="2019-07-08T23:41:05.773" v="7431" actId="1076"/>
        <pc:sldMkLst>
          <pc:docMk/>
          <pc:sldMk cId="4237191221" sldId="279"/>
        </pc:sldMkLst>
        <pc:spChg chg="mod">
          <ac:chgData name="Hussain Abbasi" userId="c6e337f42acf1bb1" providerId="LiveId" clId="{3F3BEEE1-621B-5643-8884-2DAE0482E862}" dt="2019-07-05T23:05:49.100" v="3021" actId="207"/>
          <ac:spMkLst>
            <pc:docMk/>
            <pc:sldMk cId="4237191221" sldId="279"/>
            <ac:spMk id="17" creationId="{73837B25-97BB-E146-86DF-DD61B6A33211}"/>
          </ac:spMkLst>
        </pc:spChg>
        <pc:picChg chg="add mod">
          <ac:chgData name="Hussain Abbasi" userId="c6e337f42acf1bb1" providerId="LiveId" clId="{3F3BEEE1-621B-5643-8884-2DAE0482E862}" dt="2019-07-08T23:41:01.814" v="7430" actId="1076"/>
          <ac:picMkLst>
            <pc:docMk/>
            <pc:sldMk cId="4237191221" sldId="279"/>
            <ac:picMk id="3" creationId="{A722B701-5533-FD49-95E4-4F8391518B30}"/>
          </ac:picMkLst>
        </pc:picChg>
        <pc:picChg chg="add mod">
          <ac:chgData name="Hussain Abbasi" userId="c6e337f42acf1bb1" providerId="LiveId" clId="{3F3BEEE1-621B-5643-8884-2DAE0482E862}" dt="2019-07-08T23:41:05.773" v="7431" actId="1076"/>
          <ac:picMkLst>
            <pc:docMk/>
            <pc:sldMk cId="4237191221" sldId="279"/>
            <ac:picMk id="6" creationId="{27CA27A7-5E0C-8E4C-A81B-B4AD014B2BDB}"/>
          </ac:picMkLst>
        </pc:picChg>
      </pc:sldChg>
      <pc:sldChg chg="addSp delSp modSp add ord">
        <pc:chgData name="Hussain Abbasi" userId="c6e337f42acf1bb1" providerId="LiveId" clId="{3F3BEEE1-621B-5643-8884-2DAE0482E862}" dt="2019-07-08T23:41:17.036" v="7432" actId="1076"/>
        <pc:sldMkLst>
          <pc:docMk/>
          <pc:sldMk cId="3753859655" sldId="280"/>
        </pc:sldMkLst>
        <pc:spChg chg="mod">
          <ac:chgData name="Hussain Abbasi" userId="c6e337f42acf1bb1" providerId="LiveId" clId="{3F3BEEE1-621B-5643-8884-2DAE0482E862}" dt="2019-07-05T23:06:22.648" v="3038" actId="207"/>
          <ac:spMkLst>
            <pc:docMk/>
            <pc:sldMk cId="3753859655" sldId="280"/>
            <ac:spMk id="17" creationId="{73837B25-97BB-E146-86DF-DD61B6A33211}"/>
          </ac:spMkLst>
        </pc:spChg>
        <pc:picChg chg="add del mod">
          <ac:chgData name="Hussain Abbasi" userId="c6e337f42acf1bb1" providerId="LiveId" clId="{3F3BEEE1-621B-5643-8884-2DAE0482E862}" dt="2019-07-08T23:40:02.793" v="7417"/>
          <ac:picMkLst>
            <pc:docMk/>
            <pc:sldMk cId="3753859655" sldId="280"/>
            <ac:picMk id="3" creationId="{E58D0F04-B098-244E-94FC-1D32CD7E6C74}"/>
          </ac:picMkLst>
        </pc:picChg>
        <pc:picChg chg="add del mod">
          <ac:chgData name="Hussain Abbasi" userId="c6e337f42acf1bb1" providerId="LiveId" clId="{3F3BEEE1-621B-5643-8884-2DAE0482E862}" dt="2019-07-08T23:39:40.593" v="7409" actId="478"/>
          <ac:picMkLst>
            <pc:docMk/>
            <pc:sldMk cId="3753859655" sldId="280"/>
            <ac:picMk id="6" creationId="{85FEE531-4F23-EF43-A92D-0D58514051D2}"/>
          </ac:picMkLst>
        </pc:picChg>
        <pc:picChg chg="add mod">
          <ac:chgData name="Hussain Abbasi" userId="c6e337f42acf1bb1" providerId="LiveId" clId="{3F3BEEE1-621B-5643-8884-2DAE0482E862}" dt="2019-07-08T23:41:17.036" v="7432" actId="1076"/>
          <ac:picMkLst>
            <pc:docMk/>
            <pc:sldMk cId="3753859655" sldId="280"/>
            <ac:picMk id="8" creationId="{778D137B-142A-F34B-91A3-9E4E815D90F9}"/>
          </ac:picMkLst>
        </pc:picChg>
      </pc:sldChg>
      <pc:sldChg chg="addSp modSp add ord">
        <pc:chgData name="Hussain Abbasi" userId="c6e337f42acf1bb1" providerId="LiveId" clId="{3F3BEEE1-621B-5643-8884-2DAE0482E862}" dt="2019-07-08T23:42:34.843" v="7449" actId="1076"/>
        <pc:sldMkLst>
          <pc:docMk/>
          <pc:sldMk cId="1952241001" sldId="281"/>
        </pc:sldMkLst>
        <pc:spChg chg="mod">
          <ac:chgData name="Hussain Abbasi" userId="c6e337f42acf1bb1" providerId="LiveId" clId="{3F3BEEE1-621B-5643-8884-2DAE0482E862}" dt="2019-07-05T23:07:08.347" v="3053" actId="207"/>
          <ac:spMkLst>
            <pc:docMk/>
            <pc:sldMk cId="1952241001" sldId="281"/>
            <ac:spMk id="17" creationId="{73837B25-97BB-E146-86DF-DD61B6A33211}"/>
          </ac:spMkLst>
        </pc:spChg>
        <pc:picChg chg="add mod">
          <ac:chgData name="Hussain Abbasi" userId="c6e337f42acf1bb1" providerId="LiveId" clId="{3F3BEEE1-621B-5643-8884-2DAE0482E862}" dt="2019-07-08T23:42:34.843" v="7449" actId="1076"/>
          <ac:picMkLst>
            <pc:docMk/>
            <pc:sldMk cId="1952241001" sldId="281"/>
            <ac:picMk id="3" creationId="{B2573A84-ABDD-EE45-9130-2803D34CB373}"/>
          </ac:picMkLst>
        </pc:picChg>
      </pc:sldChg>
      <pc:sldChg chg="addSp modSp add">
        <pc:chgData name="Hussain Abbasi" userId="c6e337f42acf1bb1" providerId="LiveId" clId="{3F3BEEE1-621B-5643-8884-2DAE0482E862}" dt="2019-07-08T23:42:23.716" v="7448" actId="1076"/>
        <pc:sldMkLst>
          <pc:docMk/>
          <pc:sldMk cId="4258534917" sldId="282"/>
        </pc:sldMkLst>
        <pc:spChg chg="mod">
          <ac:chgData name="Hussain Abbasi" userId="c6e337f42acf1bb1" providerId="LiveId" clId="{3F3BEEE1-621B-5643-8884-2DAE0482E862}" dt="2019-07-05T23:12:05.062" v="3229" actId="20577"/>
          <ac:spMkLst>
            <pc:docMk/>
            <pc:sldMk cId="4258534917" sldId="282"/>
            <ac:spMk id="17" creationId="{73837B25-97BB-E146-86DF-DD61B6A33211}"/>
          </ac:spMkLst>
        </pc:spChg>
        <pc:picChg chg="add mod">
          <ac:chgData name="Hussain Abbasi" userId="c6e337f42acf1bb1" providerId="LiveId" clId="{3F3BEEE1-621B-5643-8884-2DAE0482E862}" dt="2019-07-08T23:42:23.716" v="7448" actId="1076"/>
          <ac:picMkLst>
            <pc:docMk/>
            <pc:sldMk cId="4258534917" sldId="282"/>
            <ac:picMk id="3" creationId="{90998A6C-E4B3-4344-9C33-53B81ADE02EA}"/>
          </ac:picMkLst>
        </pc:picChg>
      </pc:sldChg>
      <pc:sldChg chg="addSp delSp modSp add">
        <pc:chgData name="Hussain Abbasi" userId="c6e337f42acf1bb1" providerId="LiveId" clId="{3F3BEEE1-621B-5643-8884-2DAE0482E862}" dt="2019-07-10T01:15:42.193" v="9408" actId="1076"/>
        <pc:sldMkLst>
          <pc:docMk/>
          <pc:sldMk cId="1647671502" sldId="283"/>
        </pc:sldMkLst>
        <pc:spChg chg="mod">
          <ac:chgData name="Hussain Abbasi" userId="c6e337f42acf1bb1" providerId="LiveId" clId="{3F3BEEE1-621B-5643-8884-2DAE0482E862}" dt="2019-07-08T23:53:12.919" v="7535" actId="1076"/>
          <ac:spMkLst>
            <pc:docMk/>
            <pc:sldMk cId="1647671502" sldId="283"/>
            <ac:spMk id="4" creationId="{6D6CF166-322D-1C4D-B55E-10517726FBC6}"/>
          </ac:spMkLst>
        </pc:spChg>
        <pc:spChg chg="add mod">
          <ac:chgData name="Hussain Abbasi" userId="c6e337f42acf1bb1" providerId="LiveId" clId="{3F3BEEE1-621B-5643-8884-2DAE0482E862}" dt="2019-07-10T01:15:29.178" v="9405" actId="1035"/>
          <ac:spMkLst>
            <pc:docMk/>
            <pc:sldMk cId="1647671502" sldId="283"/>
            <ac:spMk id="12" creationId="{2CAA2941-DFF2-FD46-903D-4E33B10012E1}"/>
          </ac:spMkLst>
        </pc:spChg>
        <pc:spChg chg="mod">
          <ac:chgData name="Hussain Abbasi" userId="c6e337f42acf1bb1" providerId="LiveId" clId="{3F3BEEE1-621B-5643-8884-2DAE0482E862}" dt="2019-07-05T23:08:18.064" v="3101" actId="207"/>
          <ac:spMkLst>
            <pc:docMk/>
            <pc:sldMk cId="1647671502" sldId="283"/>
            <ac:spMk id="17" creationId="{73837B25-97BB-E146-86DF-DD61B6A33211}"/>
          </ac:spMkLst>
        </pc:spChg>
        <pc:picChg chg="add del mod modCrop">
          <ac:chgData name="Hussain Abbasi" userId="c6e337f42acf1bb1" providerId="LiveId" clId="{3F3BEEE1-621B-5643-8884-2DAE0482E862}" dt="2019-07-08T23:51:45.317" v="7517" actId="478"/>
          <ac:picMkLst>
            <pc:docMk/>
            <pc:sldMk cId="1647671502" sldId="283"/>
            <ac:picMk id="3" creationId="{CE72B0A6-2269-0440-A707-39BE80645FF3}"/>
          </ac:picMkLst>
        </pc:picChg>
        <pc:picChg chg="add del mod">
          <ac:chgData name="Hussain Abbasi" userId="c6e337f42acf1bb1" providerId="LiveId" clId="{3F3BEEE1-621B-5643-8884-2DAE0482E862}" dt="2019-07-08T23:49:33.781" v="7497"/>
          <ac:picMkLst>
            <pc:docMk/>
            <pc:sldMk cId="1647671502" sldId="283"/>
            <ac:picMk id="6" creationId="{897058D6-63A2-5948-9F30-FD439608D403}"/>
          </ac:picMkLst>
        </pc:picChg>
        <pc:picChg chg="add del mod">
          <ac:chgData name="Hussain Abbasi" userId="c6e337f42acf1bb1" providerId="LiveId" clId="{3F3BEEE1-621B-5643-8884-2DAE0482E862}" dt="2019-07-10T01:13:49.192" v="9384" actId="478"/>
          <ac:picMkLst>
            <pc:docMk/>
            <pc:sldMk cId="1647671502" sldId="283"/>
            <ac:picMk id="7" creationId="{F2FE4D81-D74A-6744-AF09-1D71BE0281B8}"/>
          </ac:picMkLst>
        </pc:picChg>
        <pc:picChg chg="add del mod modCrop">
          <ac:chgData name="Hussain Abbasi" userId="c6e337f42acf1bb1" providerId="LiveId" clId="{3F3BEEE1-621B-5643-8884-2DAE0482E862}" dt="2019-07-09T00:01:30.148" v="7574"/>
          <ac:picMkLst>
            <pc:docMk/>
            <pc:sldMk cId="1647671502" sldId="283"/>
            <ac:picMk id="8" creationId="{B92297AA-43D1-1644-8D6B-CAF1F034285A}"/>
          </ac:picMkLst>
        </pc:picChg>
        <pc:picChg chg="add mod">
          <ac:chgData name="Hussain Abbasi" userId="c6e337f42acf1bb1" providerId="LiveId" clId="{3F3BEEE1-621B-5643-8884-2DAE0482E862}" dt="2019-07-10T01:15:07.531" v="9393" actId="1076"/>
          <ac:picMkLst>
            <pc:docMk/>
            <pc:sldMk cId="1647671502" sldId="283"/>
            <ac:picMk id="10" creationId="{EA320AE0-7754-234B-8FFF-79D241798AB1}"/>
          </ac:picMkLst>
        </pc:picChg>
        <pc:picChg chg="add mod">
          <ac:chgData name="Hussain Abbasi" userId="c6e337f42acf1bb1" providerId="LiveId" clId="{3F3BEEE1-621B-5643-8884-2DAE0482E862}" dt="2019-07-10T01:15:42.193" v="9408" actId="1076"/>
          <ac:picMkLst>
            <pc:docMk/>
            <pc:sldMk cId="1647671502" sldId="283"/>
            <ac:picMk id="13" creationId="{5154C6AA-A086-764C-B05F-6867A363CD8F}"/>
          </ac:picMkLst>
        </pc:picChg>
      </pc:sldChg>
      <pc:sldChg chg="addSp modSp add">
        <pc:chgData name="Hussain Abbasi" userId="c6e337f42acf1bb1" providerId="LiveId" clId="{3F3BEEE1-621B-5643-8884-2DAE0482E862}" dt="2019-07-08T23:48:37.617" v="7491" actId="1367"/>
        <pc:sldMkLst>
          <pc:docMk/>
          <pc:sldMk cId="3241593688" sldId="284"/>
        </pc:sldMkLst>
        <pc:spChg chg="mod">
          <ac:chgData name="Hussain Abbasi" userId="c6e337f42acf1bb1" providerId="LiveId" clId="{3F3BEEE1-621B-5643-8884-2DAE0482E862}" dt="2019-07-05T23:08:51.095" v="3112" actId="207"/>
          <ac:spMkLst>
            <pc:docMk/>
            <pc:sldMk cId="3241593688" sldId="284"/>
            <ac:spMk id="17" creationId="{73837B25-97BB-E146-86DF-DD61B6A33211}"/>
          </ac:spMkLst>
        </pc:spChg>
        <pc:picChg chg="add mod">
          <ac:chgData name="Hussain Abbasi" userId="c6e337f42acf1bb1" providerId="LiveId" clId="{3F3BEEE1-621B-5643-8884-2DAE0482E862}" dt="2019-07-08T23:48:37.617" v="7491" actId="1367"/>
          <ac:picMkLst>
            <pc:docMk/>
            <pc:sldMk cId="3241593688" sldId="284"/>
            <ac:picMk id="5" creationId="{98DDCBFF-EC58-1747-BF23-C2A7046C096F}"/>
          </ac:picMkLst>
        </pc:picChg>
        <pc:picChg chg="add mod">
          <ac:chgData name="Hussain Abbasi" userId="c6e337f42acf1bb1" providerId="LiveId" clId="{3F3BEEE1-621B-5643-8884-2DAE0482E862}" dt="2019-07-08T23:48:37.617" v="7491" actId="1367"/>
          <ac:picMkLst>
            <pc:docMk/>
            <pc:sldMk cId="3241593688" sldId="284"/>
            <ac:picMk id="6" creationId="{2ABB14EC-A230-7048-8093-3DE3F64A84AF}"/>
          </ac:picMkLst>
        </pc:picChg>
        <pc:picChg chg="add mod">
          <ac:chgData name="Hussain Abbasi" userId="c6e337f42acf1bb1" providerId="LiveId" clId="{3F3BEEE1-621B-5643-8884-2DAE0482E862}" dt="2019-07-08T23:48:37.617" v="7491" actId="1367"/>
          <ac:picMkLst>
            <pc:docMk/>
            <pc:sldMk cId="3241593688" sldId="284"/>
            <ac:picMk id="7" creationId="{94A04A68-6CE1-894B-AEE2-44654D343AAB}"/>
          </ac:picMkLst>
        </pc:picChg>
      </pc:sldChg>
      <pc:sldChg chg="addSp delSp modSp add ord modNotesTx">
        <pc:chgData name="Hussain Abbasi" userId="c6e337f42acf1bb1" providerId="LiveId" clId="{3F3BEEE1-621B-5643-8884-2DAE0482E862}" dt="2019-07-11T13:37:23.736" v="9989" actId="1076"/>
        <pc:sldMkLst>
          <pc:docMk/>
          <pc:sldMk cId="35139728" sldId="285"/>
        </pc:sldMkLst>
        <pc:spChg chg="mod">
          <ac:chgData name="Hussain Abbasi" userId="c6e337f42acf1bb1" providerId="LiveId" clId="{3F3BEEE1-621B-5643-8884-2DAE0482E862}" dt="2019-07-07T05:21:10.639" v="4554" actId="108"/>
          <ac:spMkLst>
            <pc:docMk/>
            <pc:sldMk cId="35139728" sldId="285"/>
            <ac:spMk id="2" creationId="{B3DD1B73-03EA-3E4A-BBD5-9E80639A8D52}"/>
          </ac:spMkLst>
        </pc:spChg>
        <pc:spChg chg="add del mod">
          <ac:chgData name="Hussain Abbasi" userId="c6e337f42acf1bb1" providerId="LiveId" clId="{3F3BEEE1-621B-5643-8884-2DAE0482E862}" dt="2019-07-07T05:26:40.697" v="4756" actId="478"/>
          <ac:spMkLst>
            <pc:docMk/>
            <pc:sldMk cId="35139728" sldId="285"/>
            <ac:spMk id="6" creationId="{DC9EB63E-8DF8-1F47-83D7-11D5CC2BBB2A}"/>
          </ac:spMkLst>
        </pc:spChg>
        <pc:spChg chg="add mod">
          <ac:chgData name="Hussain Abbasi" userId="c6e337f42acf1bb1" providerId="LiveId" clId="{3F3BEEE1-621B-5643-8884-2DAE0482E862}" dt="2019-07-11T13:37:17.882" v="9988" actId="1076"/>
          <ac:spMkLst>
            <pc:docMk/>
            <pc:sldMk cId="35139728" sldId="285"/>
            <ac:spMk id="7" creationId="{587AFD68-A354-CD43-8D24-8393B6AB6BFE}"/>
          </ac:spMkLst>
        </pc:spChg>
        <pc:spChg chg="add mod">
          <ac:chgData name="Hussain Abbasi" userId="c6e337f42acf1bb1" providerId="LiveId" clId="{3F3BEEE1-621B-5643-8884-2DAE0482E862}" dt="2019-07-11T13:37:23.736" v="9989" actId="1076"/>
          <ac:spMkLst>
            <pc:docMk/>
            <pc:sldMk cId="35139728" sldId="285"/>
            <ac:spMk id="8" creationId="{C9853FAE-A6C1-3F4C-B1F4-624739BA6D94}"/>
          </ac:spMkLst>
        </pc:spChg>
        <pc:spChg chg="add del mod">
          <ac:chgData name="Hussain Abbasi" userId="c6e337f42acf1bb1" providerId="LiveId" clId="{3F3BEEE1-621B-5643-8884-2DAE0482E862}" dt="2019-07-08T22:18:00.299" v="5949"/>
          <ac:spMkLst>
            <pc:docMk/>
            <pc:sldMk cId="35139728" sldId="285"/>
            <ac:spMk id="9" creationId="{ACAF743B-AB31-C643-8C2E-62AD0220CA8F}"/>
          </ac:spMkLst>
        </pc:spChg>
        <pc:spChg chg="mod">
          <ac:chgData name="Hussain Abbasi" userId="c6e337f42acf1bb1" providerId="LiveId" clId="{3F3BEEE1-621B-5643-8884-2DAE0482E862}" dt="2019-07-05T23:14:00.848" v="3355" actId="20577"/>
          <ac:spMkLst>
            <pc:docMk/>
            <pc:sldMk cId="35139728" sldId="285"/>
            <ac:spMk id="17" creationId="{C96445E3-618B-8242-8F80-84B492A227E7}"/>
          </ac:spMkLst>
        </pc:spChg>
        <pc:spChg chg="mod">
          <ac:chgData name="Hussain Abbasi" userId="c6e337f42acf1bb1" providerId="LiveId" clId="{3F3BEEE1-621B-5643-8884-2DAE0482E862}" dt="2019-07-08T22:18:05.890" v="5950" actId="1076"/>
          <ac:spMkLst>
            <pc:docMk/>
            <pc:sldMk cId="35139728" sldId="285"/>
            <ac:spMk id="19" creationId="{6E51E552-D48C-D448-8057-A1BDB3BF3125}"/>
          </ac:spMkLst>
        </pc:spChg>
        <pc:spChg chg="del mod">
          <ac:chgData name="Hussain Abbasi" userId="c6e337f42acf1bb1" providerId="LiveId" clId="{3F3BEEE1-621B-5643-8884-2DAE0482E862}" dt="2019-07-07T05:26:42.250" v="4757" actId="478"/>
          <ac:spMkLst>
            <pc:docMk/>
            <pc:sldMk cId="35139728" sldId="285"/>
            <ac:spMk id="20" creationId="{68625EF7-39EA-9C4C-AB9C-E06FE7F97273}"/>
          </ac:spMkLst>
        </pc:spChg>
      </pc:sldChg>
      <pc:sldChg chg="addSp delSp modSp add modAnim">
        <pc:chgData name="Hussain Abbasi" userId="c6e337f42acf1bb1" providerId="LiveId" clId="{3F3BEEE1-621B-5643-8884-2DAE0482E862}" dt="2019-07-11T13:39:18.670" v="9996"/>
        <pc:sldMkLst>
          <pc:docMk/>
          <pc:sldMk cId="3845817707" sldId="286"/>
        </pc:sldMkLst>
        <pc:spChg chg="del mod">
          <ac:chgData name="Hussain Abbasi" userId="c6e337f42acf1bb1" providerId="LiveId" clId="{3F3BEEE1-621B-5643-8884-2DAE0482E862}" dt="2019-07-07T05:49:14.769" v="5060" actId="478"/>
          <ac:spMkLst>
            <pc:docMk/>
            <pc:sldMk cId="3845817707" sldId="286"/>
            <ac:spMk id="2" creationId="{B3DD1B73-03EA-3E4A-BBD5-9E80639A8D52}"/>
          </ac:spMkLst>
        </pc:spChg>
        <pc:spChg chg="add mod">
          <ac:chgData name="Hussain Abbasi" userId="c6e337f42acf1bb1" providerId="LiveId" clId="{3F3BEEE1-621B-5643-8884-2DAE0482E862}" dt="2019-07-08T22:58:56.754" v="6471" actId="1076"/>
          <ac:spMkLst>
            <pc:docMk/>
            <pc:sldMk cId="3845817707" sldId="286"/>
            <ac:spMk id="6" creationId="{E146DF42-CEC3-1043-8C6D-7FD2419F4E8B}"/>
          </ac:spMkLst>
        </pc:spChg>
        <pc:spChg chg="add">
          <ac:chgData name="Hussain Abbasi" userId="c6e337f42acf1bb1" providerId="LiveId" clId="{3F3BEEE1-621B-5643-8884-2DAE0482E862}" dt="2019-07-07T05:49:15.361" v="5061"/>
          <ac:spMkLst>
            <pc:docMk/>
            <pc:sldMk cId="3845817707" sldId="286"/>
            <ac:spMk id="7" creationId="{0CCC2D55-8A21-634F-AEF1-7E19532DF25A}"/>
          </ac:spMkLst>
        </pc:spChg>
        <pc:spChg chg="add mod">
          <ac:chgData name="Hussain Abbasi" userId="c6e337f42acf1bb1" providerId="LiveId" clId="{3F3BEEE1-621B-5643-8884-2DAE0482E862}" dt="2019-07-07T05:51:12.512" v="5218" actId="1076"/>
          <ac:spMkLst>
            <pc:docMk/>
            <pc:sldMk cId="3845817707" sldId="286"/>
            <ac:spMk id="8" creationId="{9A3E51F3-53FA-8047-9F7B-6CD55B534D54}"/>
          </ac:spMkLst>
        </pc:spChg>
        <pc:spChg chg="add mod">
          <ac:chgData name="Hussain Abbasi" userId="c6e337f42acf1bb1" providerId="LiveId" clId="{3F3BEEE1-621B-5643-8884-2DAE0482E862}" dt="2019-07-08T22:59:09.131" v="6473" actId="1076"/>
          <ac:spMkLst>
            <pc:docMk/>
            <pc:sldMk cId="3845817707" sldId="286"/>
            <ac:spMk id="9" creationId="{C40E322F-4EF9-E14C-9A00-6209D5804496}"/>
          </ac:spMkLst>
        </pc:spChg>
        <pc:spChg chg="add mod">
          <ac:chgData name="Hussain Abbasi" userId="c6e337f42acf1bb1" providerId="LiveId" clId="{3F3BEEE1-621B-5643-8884-2DAE0482E862}" dt="2019-07-07T05:51:51.675" v="5227" actId="20577"/>
          <ac:spMkLst>
            <pc:docMk/>
            <pc:sldMk cId="3845817707" sldId="286"/>
            <ac:spMk id="10" creationId="{5F884A65-D8BB-7C44-A03E-C262CF3F75BE}"/>
          </ac:spMkLst>
        </pc:spChg>
        <pc:spChg chg="add mod">
          <ac:chgData name="Hussain Abbasi" userId="c6e337f42acf1bb1" providerId="LiveId" clId="{3F3BEEE1-621B-5643-8884-2DAE0482E862}" dt="2019-07-08T22:59:20.560" v="6474" actId="1076"/>
          <ac:spMkLst>
            <pc:docMk/>
            <pc:sldMk cId="3845817707" sldId="286"/>
            <ac:spMk id="11" creationId="{ABE8C03A-595E-6540-84F2-CCA6B22162C5}"/>
          </ac:spMkLst>
        </pc:spChg>
        <pc:spChg chg="add mod">
          <ac:chgData name="Hussain Abbasi" userId="c6e337f42acf1bb1" providerId="LiveId" clId="{3F3BEEE1-621B-5643-8884-2DAE0482E862}" dt="2019-07-08T22:59:20.560" v="6474" actId="1076"/>
          <ac:spMkLst>
            <pc:docMk/>
            <pc:sldMk cId="3845817707" sldId="286"/>
            <ac:spMk id="12" creationId="{8B1B1A48-26E4-CC47-8158-9EABF7760BA0}"/>
          </ac:spMkLst>
        </pc:spChg>
        <pc:spChg chg="mod">
          <ac:chgData name="Hussain Abbasi" userId="c6e337f42acf1bb1" providerId="LiveId" clId="{3F3BEEE1-621B-5643-8884-2DAE0482E862}" dt="2019-07-07T06:13:30.587" v="5427" actId="20577"/>
          <ac:spMkLst>
            <pc:docMk/>
            <pc:sldMk cId="3845817707" sldId="286"/>
            <ac:spMk id="17" creationId="{C96445E3-618B-8242-8F80-84B492A227E7}"/>
          </ac:spMkLst>
        </pc:spChg>
        <pc:spChg chg="del mod">
          <ac:chgData name="Hussain Abbasi" userId="c6e337f42acf1bb1" providerId="LiveId" clId="{3F3BEEE1-621B-5643-8884-2DAE0482E862}" dt="2019-07-07T05:51:24.370" v="5221" actId="478"/>
          <ac:spMkLst>
            <pc:docMk/>
            <pc:sldMk cId="3845817707" sldId="286"/>
            <ac:spMk id="19" creationId="{6E51E552-D48C-D448-8057-A1BDB3BF3125}"/>
          </ac:spMkLst>
        </pc:spChg>
        <pc:spChg chg="del mod">
          <ac:chgData name="Hussain Abbasi" userId="c6e337f42acf1bb1" providerId="LiveId" clId="{3F3BEEE1-621B-5643-8884-2DAE0482E862}" dt="2019-07-07T05:51:27.340" v="5222" actId="478"/>
          <ac:spMkLst>
            <pc:docMk/>
            <pc:sldMk cId="3845817707" sldId="286"/>
            <ac:spMk id="20" creationId="{68625EF7-39EA-9C4C-AB9C-E06FE7F97273}"/>
          </ac:spMkLst>
        </pc:spChg>
      </pc:sldChg>
      <pc:sldChg chg="addSp delSp modSp add">
        <pc:chgData name="Hussain Abbasi" userId="c6e337f42acf1bb1" providerId="LiveId" clId="{3F3BEEE1-621B-5643-8884-2DAE0482E862}" dt="2019-07-11T13:45:23.887" v="10005" actId="1076"/>
        <pc:sldMkLst>
          <pc:docMk/>
          <pc:sldMk cId="1126215714" sldId="287"/>
        </pc:sldMkLst>
        <pc:spChg chg="del mod">
          <ac:chgData name="Hussain Abbasi" userId="c6e337f42acf1bb1" providerId="LiveId" clId="{3F3BEEE1-621B-5643-8884-2DAE0482E862}" dt="2019-07-08T22:44:42.174" v="6410" actId="478"/>
          <ac:spMkLst>
            <pc:docMk/>
            <pc:sldMk cId="1126215714" sldId="287"/>
            <ac:spMk id="2" creationId="{B3DD1B73-03EA-3E4A-BBD5-9E80639A8D52}"/>
          </ac:spMkLst>
        </pc:spChg>
        <pc:spChg chg="add del mod">
          <ac:chgData name="Hussain Abbasi" userId="c6e337f42acf1bb1" providerId="LiveId" clId="{3F3BEEE1-621B-5643-8884-2DAE0482E862}" dt="2019-07-11T13:44:48.580" v="9997" actId="478"/>
          <ac:spMkLst>
            <pc:docMk/>
            <pc:sldMk cId="1126215714" sldId="287"/>
            <ac:spMk id="6" creationId="{EC05BCB4-D479-BA4C-993F-920F5B7FC884}"/>
          </ac:spMkLst>
        </pc:spChg>
        <pc:spChg chg="add del mod">
          <ac:chgData name="Hussain Abbasi" userId="c6e337f42acf1bb1" providerId="LiveId" clId="{3F3BEEE1-621B-5643-8884-2DAE0482E862}" dt="2019-07-11T13:44:58.507" v="10000" actId="478"/>
          <ac:spMkLst>
            <pc:docMk/>
            <pc:sldMk cId="1126215714" sldId="287"/>
            <ac:spMk id="7" creationId="{59BC39AC-800A-4A45-9D3B-E9A5B84F953C}"/>
          </ac:spMkLst>
        </pc:spChg>
        <pc:spChg chg="add mod">
          <ac:chgData name="Hussain Abbasi" userId="c6e337f42acf1bb1" providerId="LiveId" clId="{3F3BEEE1-621B-5643-8884-2DAE0482E862}" dt="2019-07-11T13:45:12.929" v="10003" actId="1076"/>
          <ac:spMkLst>
            <pc:docMk/>
            <pc:sldMk cId="1126215714" sldId="287"/>
            <ac:spMk id="8" creationId="{6CD6896B-E64B-154F-9684-09B0BECF94C5}"/>
          </ac:spMkLst>
        </pc:spChg>
        <pc:spChg chg="add mod">
          <ac:chgData name="Hussain Abbasi" userId="c6e337f42acf1bb1" providerId="LiveId" clId="{3F3BEEE1-621B-5643-8884-2DAE0482E862}" dt="2019-07-11T13:45:16.445" v="10004" actId="14100"/>
          <ac:spMkLst>
            <pc:docMk/>
            <pc:sldMk cId="1126215714" sldId="287"/>
            <ac:spMk id="9" creationId="{E5B3467D-DC11-7D44-B4D8-30A6B5832214}"/>
          </ac:spMkLst>
        </pc:spChg>
        <pc:spChg chg="add mod">
          <ac:chgData name="Hussain Abbasi" userId="c6e337f42acf1bb1" providerId="LiveId" clId="{3F3BEEE1-621B-5643-8884-2DAE0482E862}" dt="2019-07-11T13:45:23.887" v="10005" actId="1076"/>
          <ac:spMkLst>
            <pc:docMk/>
            <pc:sldMk cId="1126215714" sldId="287"/>
            <ac:spMk id="10" creationId="{6F1F526A-2BD3-CD4E-8966-76A7EF2C7C92}"/>
          </ac:spMkLst>
        </pc:spChg>
        <pc:spChg chg="add mod">
          <ac:chgData name="Hussain Abbasi" userId="c6e337f42acf1bb1" providerId="LiveId" clId="{3F3BEEE1-621B-5643-8884-2DAE0482E862}" dt="2019-07-11T13:45:23.887" v="10005" actId="1076"/>
          <ac:spMkLst>
            <pc:docMk/>
            <pc:sldMk cId="1126215714" sldId="287"/>
            <ac:spMk id="11" creationId="{B541768A-3478-D248-A4C4-E7892F7B1278}"/>
          </ac:spMkLst>
        </pc:spChg>
        <pc:spChg chg="add del mod">
          <ac:chgData name="Hussain Abbasi" userId="c6e337f42acf1bb1" providerId="LiveId" clId="{3F3BEEE1-621B-5643-8884-2DAE0482E862}" dt="2019-07-08T23:07:36.258" v="6637" actId="478"/>
          <ac:spMkLst>
            <pc:docMk/>
            <pc:sldMk cId="1126215714" sldId="287"/>
            <ac:spMk id="12" creationId="{379711FD-204A-C847-9243-FC429CE92972}"/>
          </ac:spMkLst>
        </pc:spChg>
        <pc:spChg chg="add del mod">
          <ac:chgData name="Hussain Abbasi" userId="c6e337f42acf1bb1" providerId="LiveId" clId="{3F3BEEE1-621B-5643-8884-2DAE0482E862}" dt="2019-07-08T23:07:36.258" v="6637" actId="478"/>
          <ac:spMkLst>
            <pc:docMk/>
            <pc:sldMk cId="1126215714" sldId="287"/>
            <ac:spMk id="13" creationId="{A5978D51-2CE1-E148-9E06-8E60BFC37290}"/>
          </ac:spMkLst>
        </pc:spChg>
        <pc:spChg chg="mod">
          <ac:chgData name="Hussain Abbasi" userId="c6e337f42acf1bb1" providerId="LiveId" clId="{3F3BEEE1-621B-5643-8884-2DAE0482E862}" dt="2019-07-05T23:14:59.307" v="3454" actId="20577"/>
          <ac:spMkLst>
            <pc:docMk/>
            <pc:sldMk cId="1126215714" sldId="287"/>
            <ac:spMk id="17" creationId="{C96445E3-618B-8242-8F80-84B492A227E7}"/>
          </ac:spMkLst>
        </pc:spChg>
        <pc:spChg chg="del mod">
          <ac:chgData name="Hussain Abbasi" userId="c6e337f42acf1bb1" providerId="LiveId" clId="{3F3BEEE1-621B-5643-8884-2DAE0482E862}" dt="2019-07-08T22:44:42.174" v="6410" actId="478"/>
          <ac:spMkLst>
            <pc:docMk/>
            <pc:sldMk cId="1126215714" sldId="287"/>
            <ac:spMk id="19" creationId="{6E51E552-D48C-D448-8057-A1BDB3BF3125}"/>
          </ac:spMkLst>
        </pc:spChg>
        <pc:spChg chg="del mod">
          <ac:chgData name="Hussain Abbasi" userId="c6e337f42acf1bb1" providerId="LiveId" clId="{3F3BEEE1-621B-5643-8884-2DAE0482E862}" dt="2019-07-05T23:15:27.535" v="3510"/>
          <ac:spMkLst>
            <pc:docMk/>
            <pc:sldMk cId="1126215714" sldId="287"/>
            <ac:spMk id="20" creationId="{68625EF7-39EA-9C4C-AB9C-E06FE7F97273}"/>
          </ac:spMkLst>
        </pc:spChg>
      </pc:sldChg>
      <pc:sldChg chg="addSp delSp modSp add">
        <pc:chgData name="Hussain Abbasi" userId="c6e337f42acf1bb1" providerId="LiveId" clId="{3F3BEEE1-621B-5643-8884-2DAE0482E862}" dt="2019-07-11T04:58:49.106" v="9908" actId="113"/>
        <pc:sldMkLst>
          <pc:docMk/>
          <pc:sldMk cId="1729337869" sldId="288"/>
        </pc:sldMkLst>
        <pc:spChg chg="del mod">
          <ac:chgData name="Hussain Abbasi" userId="c6e337f42acf1bb1" providerId="LiveId" clId="{3F3BEEE1-621B-5643-8884-2DAE0482E862}" dt="2019-07-08T22:28:44.351" v="6179" actId="478"/>
          <ac:spMkLst>
            <pc:docMk/>
            <pc:sldMk cId="1729337869" sldId="288"/>
            <ac:spMk id="2" creationId="{B3DD1B73-03EA-3E4A-BBD5-9E80639A8D52}"/>
          </ac:spMkLst>
        </pc:spChg>
        <pc:spChg chg="add del mod">
          <ac:chgData name="Hussain Abbasi" userId="c6e337f42acf1bb1" providerId="LiveId" clId="{3F3BEEE1-621B-5643-8884-2DAE0482E862}" dt="2019-07-08T22:25:40.663" v="6007"/>
          <ac:spMkLst>
            <pc:docMk/>
            <pc:sldMk cId="1729337869" sldId="288"/>
            <ac:spMk id="3" creationId="{BD63DE0C-3C61-8546-94B6-654F86E6A03F}"/>
          </ac:spMkLst>
        </pc:spChg>
        <pc:spChg chg="add mod">
          <ac:chgData name="Hussain Abbasi" userId="c6e337f42acf1bb1" providerId="LiveId" clId="{3F3BEEE1-621B-5643-8884-2DAE0482E862}" dt="2019-07-08T23:00:18.409" v="6482" actId="2711"/>
          <ac:spMkLst>
            <pc:docMk/>
            <pc:sldMk cId="1729337869" sldId="288"/>
            <ac:spMk id="4" creationId="{8403EE5D-F76D-DA45-99EC-5AC65294A5EE}"/>
          </ac:spMkLst>
        </pc:spChg>
        <pc:spChg chg="add del mod">
          <ac:chgData name="Hussain Abbasi" userId="c6e337f42acf1bb1" providerId="LiveId" clId="{3F3BEEE1-621B-5643-8884-2DAE0482E862}" dt="2019-07-08T22:29:35.088" v="6187" actId="478"/>
          <ac:spMkLst>
            <pc:docMk/>
            <pc:sldMk cId="1729337869" sldId="288"/>
            <ac:spMk id="5" creationId="{F99823DE-279F-CE4C-A4A8-0BF575263ED1}"/>
          </ac:spMkLst>
        </pc:spChg>
        <pc:spChg chg="add del mod">
          <ac:chgData name="Hussain Abbasi" userId="c6e337f42acf1bb1" providerId="LiveId" clId="{3F3BEEE1-621B-5643-8884-2DAE0482E862}" dt="2019-07-08T22:30:01.342" v="6192" actId="478"/>
          <ac:spMkLst>
            <pc:docMk/>
            <pc:sldMk cId="1729337869" sldId="288"/>
            <ac:spMk id="6" creationId="{66F7A576-2830-804A-A68D-801F161652C0}"/>
          </ac:spMkLst>
        </pc:spChg>
        <pc:spChg chg="add mod">
          <ac:chgData name="Hussain Abbasi" userId="c6e337f42acf1bb1" providerId="LiveId" clId="{3F3BEEE1-621B-5643-8884-2DAE0482E862}" dt="2019-07-08T22:34:12.630" v="6234" actId="465"/>
          <ac:spMkLst>
            <pc:docMk/>
            <pc:sldMk cId="1729337869" sldId="288"/>
            <ac:spMk id="7" creationId="{BF7B452E-A454-A346-AE15-1DD7333EC500}"/>
          </ac:spMkLst>
        </pc:spChg>
        <pc:spChg chg="add del mod">
          <ac:chgData name="Hussain Abbasi" userId="c6e337f42acf1bb1" providerId="LiveId" clId="{3F3BEEE1-621B-5643-8884-2DAE0482E862}" dt="2019-07-08T22:25:19.855" v="5988"/>
          <ac:spMkLst>
            <pc:docMk/>
            <pc:sldMk cId="1729337869" sldId="288"/>
            <ac:spMk id="8" creationId="{6DBBC096-D88B-7944-9C13-571CA5740033}"/>
          </ac:spMkLst>
        </pc:spChg>
        <pc:spChg chg="add mod">
          <ac:chgData name="Hussain Abbasi" userId="c6e337f42acf1bb1" providerId="LiveId" clId="{3F3BEEE1-621B-5643-8884-2DAE0482E862}" dt="2019-07-08T22:39:37.254" v="6297" actId="1076"/>
          <ac:spMkLst>
            <pc:docMk/>
            <pc:sldMk cId="1729337869" sldId="288"/>
            <ac:spMk id="11" creationId="{6D9893CB-3C24-E548-B825-CFA57A1C3E19}"/>
          </ac:spMkLst>
        </pc:spChg>
        <pc:spChg chg="add mod">
          <ac:chgData name="Hussain Abbasi" userId="c6e337f42acf1bb1" providerId="LiveId" clId="{3F3BEEE1-621B-5643-8884-2DAE0482E862}" dt="2019-07-08T23:00:24.214" v="6484" actId="20577"/>
          <ac:spMkLst>
            <pc:docMk/>
            <pc:sldMk cId="1729337869" sldId="288"/>
            <ac:spMk id="12" creationId="{BFF8421E-8297-0543-812E-3D0A299FF9C8}"/>
          </ac:spMkLst>
        </pc:spChg>
        <pc:spChg chg="add del mod">
          <ac:chgData name="Hussain Abbasi" userId="c6e337f42acf1bb1" providerId="LiveId" clId="{3F3BEEE1-621B-5643-8884-2DAE0482E862}" dt="2019-07-08T22:35:59.817" v="6246" actId="478"/>
          <ac:spMkLst>
            <pc:docMk/>
            <pc:sldMk cId="1729337869" sldId="288"/>
            <ac:spMk id="14" creationId="{CD799FA5-ED51-4A45-BCDC-C2B0543B06A5}"/>
          </ac:spMkLst>
        </pc:spChg>
        <pc:spChg chg="add del mod">
          <ac:chgData name="Hussain Abbasi" userId="c6e337f42acf1bb1" providerId="LiveId" clId="{3F3BEEE1-621B-5643-8884-2DAE0482E862}" dt="2019-07-08T22:35:59.817" v="6246" actId="478"/>
          <ac:spMkLst>
            <pc:docMk/>
            <pc:sldMk cId="1729337869" sldId="288"/>
            <ac:spMk id="15" creationId="{4F2692C0-EA6E-B94C-B629-0A43B128EB01}"/>
          </ac:spMkLst>
        </pc:spChg>
        <pc:spChg chg="add del mod">
          <ac:chgData name="Hussain Abbasi" userId="c6e337f42acf1bb1" providerId="LiveId" clId="{3F3BEEE1-621B-5643-8884-2DAE0482E862}" dt="2019-07-08T22:35:59.817" v="6246" actId="478"/>
          <ac:spMkLst>
            <pc:docMk/>
            <pc:sldMk cId="1729337869" sldId="288"/>
            <ac:spMk id="16" creationId="{CC6766CE-9EF5-6243-BA21-76394A4FE7EC}"/>
          </ac:spMkLst>
        </pc:spChg>
        <pc:spChg chg="add del mod">
          <ac:chgData name="Hussain Abbasi" userId="c6e337f42acf1bb1" providerId="LiveId" clId="{3F3BEEE1-621B-5643-8884-2DAE0482E862}" dt="2019-07-08T22:35:59.817" v="6246" actId="478"/>
          <ac:spMkLst>
            <pc:docMk/>
            <pc:sldMk cId="1729337869" sldId="288"/>
            <ac:spMk id="18" creationId="{29B78A1E-D259-7345-9595-B666A759DCFE}"/>
          </ac:spMkLst>
        </pc:spChg>
        <pc:spChg chg="del mod">
          <ac:chgData name="Hussain Abbasi" userId="c6e337f42acf1bb1" providerId="LiveId" clId="{3F3BEEE1-621B-5643-8884-2DAE0482E862}" dt="2019-07-08T22:28:46.654" v="6180" actId="478"/>
          <ac:spMkLst>
            <pc:docMk/>
            <pc:sldMk cId="1729337869" sldId="288"/>
            <ac:spMk id="19" creationId="{6E51E552-D48C-D448-8057-A1BDB3BF3125}"/>
          </ac:spMkLst>
        </pc:spChg>
        <pc:spChg chg="del mod">
          <ac:chgData name="Hussain Abbasi" userId="c6e337f42acf1bb1" providerId="LiveId" clId="{3F3BEEE1-621B-5643-8884-2DAE0482E862}" dt="2019-07-08T22:30:24.271" v="6211" actId="478"/>
          <ac:spMkLst>
            <pc:docMk/>
            <pc:sldMk cId="1729337869" sldId="288"/>
            <ac:spMk id="20" creationId="{68625EF7-39EA-9C4C-AB9C-E06FE7F97273}"/>
          </ac:spMkLst>
        </pc:spChg>
        <pc:spChg chg="add mod">
          <ac:chgData name="Hussain Abbasi" userId="c6e337f42acf1bb1" providerId="LiveId" clId="{3F3BEEE1-621B-5643-8884-2DAE0482E862}" dt="2019-07-08T22:39:33.182" v="6296" actId="1076"/>
          <ac:spMkLst>
            <pc:docMk/>
            <pc:sldMk cId="1729337869" sldId="288"/>
            <ac:spMk id="21" creationId="{611B245E-997F-FB4F-A3E1-C318C85C7269}"/>
          </ac:spMkLst>
        </pc:spChg>
        <pc:spChg chg="add mod">
          <ac:chgData name="Hussain Abbasi" userId="c6e337f42acf1bb1" providerId="LiveId" clId="{3F3BEEE1-621B-5643-8884-2DAE0482E862}" dt="2019-07-11T04:58:49.106" v="9908" actId="113"/>
          <ac:spMkLst>
            <pc:docMk/>
            <pc:sldMk cId="1729337869" sldId="288"/>
            <ac:spMk id="22" creationId="{6922930E-0A93-454B-AEE7-DD073CF7F1B1}"/>
          </ac:spMkLst>
        </pc:spChg>
        <pc:spChg chg="add del">
          <ac:chgData name="Hussain Abbasi" userId="c6e337f42acf1bb1" providerId="LiveId" clId="{3F3BEEE1-621B-5643-8884-2DAE0482E862}" dt="2019-07-08T22:36:56.217" v="6286"/>
          <ac:spMkLst>
            <pc:docMk/>
            <pc:sldMk cId="1729337869" sldId="288"/>
            <ac:spMk id="23" creationId="{0AD11935-E13E-8644-A6CD-A64B514CD848}"/>
          </ac:spMkLst>
        </pc:spChg>
        <pc:spChg chg="add del">
          <ac:chgData name="Hussain Abbasi" userId="c6e337f42acf1bb1" providerId="LiveId" clId="{3F3BEEE1-621B-5643-8884-2DAE0482E862}" dt="2019-07-08T22:36:56.217" v="6286"/>
          <ac:spMkLst>
            <pc:docMk/>
            <pc:sldMk cId="1729337869" sldId="288"/>
            <ac:spMk id="24" creationId="{DEB597A1-58B0-9445-9DDE-145182607CFB}"/>
          </ac:spMkLst>
        </pc:spChg>
      </pc:sldChg>
      <pc:sldChg chg="addSp delSp modSp add ord">
        <pc:chgData name="Hussain Abbasi" userId="c6e337f42acf1bb1" providerId="LiveId" clId="{3F3BEEE1-621B-5643-8884-2DAE0482E862}" dt="2019-07-08T23:20:54.545" v="6998" actId="20577"/>
        <pc:sldMkLst>
          <pc:docMk/>
          <pc:sldMk cId="2142975394" sldId="289"/>
        </pc:sldMkLst>
        <pc:spChg chg="del mod">
          <ac:chgData name="Hussain Abbasi" userId="c6e337f42acf1bb1" providerId="LiveId" clId="{3F3BEEE1-621B-5643-8884-2DAE0482E862}" dt="2019-07-08T23:19:39.598" v="6911" actId="478"/>
          <ac:spMkLst>
            <pc:docMk/>
            <pc:sldMk cId="2142975394" sldId="289"/>
            <ac:spMk id="2" creationId="{B3DD1B73-03EA-3E4A-BBD5-9E80639A8D52}"/>
          </ac:spMkLst>
        </pc:spChg>
        <pc:spChg chg="add mod">
          <ac:chgData name="Hussain Abbasi" userId="c6e337f42acf1bb1" providerId="LiveId" clId="{3F3BEEE1-621B-5643-8884-2DAE0482E862}" dt="2019-07-08T23:20:54.545" v="6998" actId="20577"/>
          <ac:spMkLst>
            <pc:docMk/>
            <pc:sldMk cId="2142975394" sldId="289"/>
            <ac:spMk id="3" creationId="{A43A4120-9873-3447-81EB-D10FE55745DF}"/>
          </ac:spMkLst>
        </pc:spChg>
        <pc:spChg chg="del mod">
          <ac:chgData name="Hussain Abbasi" userId="c6e337f42acf1bb1" providerId="LiveId" clId="{3F3BEEE1-621B-5643-8884-2DAE0482E862}" dt="2019-07-08T23:19:41.207" v="6912" actId="478"/>
          <ac:spMkLst>
            <pc:docMk/>
            <pc:sldMk cId="2142975394" sldId="289"/>
            <ac:spMk id="6" creationId="{66F7A576-2830-804A-A68D-801F161652C0}"/>
          </ac:spMkLst>
        </pc:spChg>
        <pc:spChg chg="add del mod">
          <ac:chgData name="Hussain Abbasi" userId="c6e337f42acf1bb1" providerId="LiveId" clId="{3F3BEEE1-621B-5643-8884-2DAE0482E862}" dt="2019-07-07T21:08:38.663" v="5940" actId="478"/>
          <ac:spMkLst>
            <pc:docMk/>
            <pc:sldMk cId="2142975394" sldId="289"/>
            <ac:spMk id="7" creationId="{05C0CB3D-D71A-B847-8350-FDA661A1C9A5}"/>
          </ac:spMkLst>
        </pc:spChg>
        <pc:spChg chg="mod">
          <ac:chgData name="Hussain Abbasi" userId="c6e337f42acf1bb1" providerId="LiveId" clId="{3F3BEEE1-621B-5643-8884-2DAE0482E862}" dt="2019-07-05T23:17:25.169" v="3588" actId="20577"/>
          <ac:spMkLst>
            <pc:docMk/>
            <pc:sldMk cId="2142975394" sldId="289"/>
            <ac:spMk id="17" creationId="{C96445E3-618B-8242-8F80-84B492A227E7}"/>
          </ac:spMkLst>
        </pc:spChg>
        <pc:spChg chg="del mod">
          <ac:chgData name="Hussain Abbasi" userId="c6e337f42acf1bb1" providerId="LiveId" clId="{3F3BEEE1-621B-5643-8884-2DAE0482E862}" dt="2019-07-08T23:19:38.542" v="6910" actId="478"/>
          <ac:spMkLst>
            <pc:docMk/>
            <pc:sldMk cId="2142975394" sldId="289"/>
            <ac:spMk id="19" creationId="{6E51E552-D48C-D448-8057-A1BDB3BF3125}"/>
          </ac:spMkLst>
        </pc:spChg>
        <pc:spChg chg="del mod">
          <ac:chgData name="Hussain Abbasi" userId="c6e337f42acf1bb1" providerId="LiveId" clId="{3F3BEEE1-621B-5643-8884-2DAE0482E862}" dt="2019-07-07T21:08:36.279" v="5939" actId="478"/>
          <ac:spMkLst>
            <pc:docMk/>
            <pc:sldMk cId="2142975394" sldId="289"/>
            <ac:spMk id="20" creationId="{68625EF7-39EA-9C4C-AB9C-E06FE7F97273}"/>
          </ac:spMkLst>
        </pc:spChg>
      </pc:sldChg>
      <pc:sldChg chg="addSp delSp modSp add ord">
        <pc:chgData name="Hussain Abbasi" userId="c6e337f42acf1bb1" providerId="LiveId" clId="{3F3BEEE1-621B-5643-8884-2DAE0482E862}" dt="2019-07-09T23:42:20.101" v="8122" actId="20577"/>
        <pc:sldMkLst>
          <pc:docMk/>
          <pc:sldMk cId="2749214370" sldId="290"/>
        </pc:sldMkLst>
        <pc:spChg chg="del mod">
          <ac:chgData name="Hussain Abbasi" userId="c6e337f42acf1bb1" providerId="LiveId" clId="{3F3BEEE1-621B-5643-8884-2DAE0482E862}" dt="2019-07-08T23:55:50.624" v="7548" actId="478"/>
          <ac:spMkLst>
            <pc:docMk/>
            <pc:sldMk cId="2749214370" sldId="290"/>
            <ac:spMk id="2" creationId="{B3DD1B73-03EA-3E4A-BBD5-9E80639A8D52}"/>
          </ac:spMkLst>
        </pc:spChg>
        <pc:spChg chg="add mod">
          <ac:chgData name="Hussain Abbasi" userId="c6e337f42acf1bb1" providerId="LiveId" clId="{3F3BEEE1-621B-5643-8884-2DAE0482E862}" dt="2019-07-09T00:12:50.081" v="7807" actId="1076"/>
          <ac:spMkLst>
            <pc:docMk/>
            <pc:sldMk cId="2749214370" sldId="290"/>
            <ac:spMk id="4" creationId="{E3F95B39-4E7B-3F4B-843D-CF553266EF36}"/>
          </ac:spMkLst>
        </pc:spChg>
        <pc:spChg chg="del mod">
          <ac:chgData name="Hussain Abbasi" userId="c6e337f42acf1bb1" providerId="LiveId" clId="{3F3BEEE1-621B-5643-8884-2DAE0482E862}" dt="2019-07-08T23:55:50.624" v="7548" actId="478"/>
          <ac:spMkLst>
            <pc:docMk/>
            <pc:sldMk cId="2749214370" sldId="290"/>
            <ac:spMk id="6" creationId="{66F7A576-2830-804A-A68D-801F161652C0}"/>
          </ac:spMkLst>
        </pc:spChg>
        <pc:spChg chg="mod">
          <ac:chgData name="Hussain Abbasi" userId="c6e337f42acf1bb1" providerId="LiveId" clId="{3F3BEEE1-621B-5643-8884-2DAE0482E862}" dt="2019-07-05T23:18:17.780" v="3687" actId="20577"/>
          <ac:spMkLst>
            <pc:docMk/>
            <pc:sldMk cId="2749214370" sldId="290"/>
            <ac:spMk id="17" creationId="{C96445E3-618B-8242-8F80-84B492A227E7}"/>
          </ac:spMkLst>
        </pc:spChg>
        <pc:spChg chg="add mod">
          <ac:chgData name="Hussain Abbasi" userId="c6e337f42acf1bb1" providerId="LiveId" clId="{3F3BEEE1-621B-5643-8884-2DAE0482E862}" dt="2019-07-09T00:12:25.130" v="7802" actId="1076"/>
          <ac:spMkLst>
            <pc:docMk/>
            <pc:sldMk cId="2749214370" sldId="290"/>
            <ac:spMk id="18" creationId="{0A5A41A6-2887-EF4F-AA01-60A3BECD3401}"/>
          </ac:spMkLst>
        </pc:spChg>
        <pc:spChg chg="del mod">
          <ac:chgData name="Hussain Abbasi" userId="c6e337f42acf1bb1" providerId="LiveId" clId="{3F3BEEE1-621B-5643-8884-2DAE0482E862}" dt="2019-07-08T23:55:52.184" v="7549" actId="478"/>
          <ac:spMkLst>
            <pc:docMk/>
            <pc:sldMk cId="2749214370" sldId="290"/>
            <ac:spMk id="19" creationId="{6E51E552-D48C-D448-8057-A1BDB3BF3125}"/>
          </ac:spMkLst>
        </pc:spChg>
        <pc:spChg chg="del mod">
          <ac:chgData name="Hussain Abbasi" userId="c6e337f42acf1bb1" providerId="LiveId" clId="{3F3BEEE1-621B-5643-8884-2DAE0482E862}" dt="2019-07-08T23:55:54.553" v="7550" actId="478"/>
          <ac:spMkLst>
            <pc:docMk/>
            <pc:sldMk cId="2749214370" sldId="290"/>
            <ac:spMk id="20" creationId="{68625EF7-39EA-9C4C-AB9C-E06FE7F97273}"/>
          </ac:spMkLst>
        </pc:spChg>
        <pc:spChg chg="add mod">
          <ac:chgData name="Hussain Abbasi" userId="c6e337f42acf1bb1" providerId="LiveId" clId="{3F3BEEE1-621B-5643-8884-2DAE0482E862}" dt="2019-07-09T23:42:20.101" v="8122" actId="20577"/>
          <ac:spMkLst>
            <pc:docMk/>
            <pc:sldMk cId="2749214370" sldId="290"/>
            <ac:spMk id="24" creationId="{A9E6CE2E-AB87-FB4A-A2AF-CBEA06A0B1B7}"/>
          </ac:spMkLst>
        </pc:spChg>
        <pc:picChg chg="add del mod">
          <ac:chgData name="Hussain Abbasi" userId="c6e337f42acf1bb1" providerId="LiveId" clId="{3F3BEEE1-621B-5643-8884-2DAE0482E862}" dt="2019-07-09T00:00:39.452" v="7563" actId="478"/>
          <ac:picMkLst>
            <pc:docMk/>
            <pc:sldMk cId="2749214370" sldId="290"/>
            <ac:picMk id="3" creationId="{8ADF1148-B8F1-E844-AED4-A9FD83A9B4D9}"/>
          </ac:picMkLst>
        </pc:picChg>
        <pc:picChg chg="add del mod">
          <ac:chgData name="Hussain Abbasi" userId="c6e337f42acf1bb1" providerId="LiveId" clId="{3F3BEEE1-621B-5643-8884-2DAE0482E862}" dt="2019-07-09T00:01:14.114" v="7571" actId="478"/>
          <ac:picMkLst>
            <pc:docMk/>
            <pc:sldMk cId="2749214370" sldId="290"/>
            <ac:picMk id="7" creationId="{2D852965-42AE-C744-A8A0-F65B2EB2301A}"/>
          </ac:picMkLst>
        </pc:picChg>
        <pc:picChg chg="add del mod">
          <ac:chgData name="Hussain Abbasi" userId="c6e337f42acf1bb1" providerId="LiveId" clId="{3F3BEEE1-621B-5643-8884-2DAE0482E862}" dt="2019-07-09T00:01:13.313" v="7570" actId="478"/>
          <ac:picMkLst>
            <pc:docMk/>
            <pc:sldMk cId="2749214370" sldId="290"/>
            <ac:picMk id="8" creationId="{086AD66C-CCCF-6740-B8A9-ED9BF1B25DAD}"/>
          </ac:picMkLst>
        </pc:picChg>
        <pc:picChg chg="add del mod">
          <ac:chgData name="Hussain Abbasi" userId="c6e337f42acf1bb1" providerId="LiveId" clId="{3F3BEEE1-621B-5643-8884-2DAE0482E862}" dt="2019-07-09T00:01:12.700" v="7569" actId="478"/>
          <ac:picMkLst>
            <pc:docMk/>
            <pc:sldMk cId="2749214370" sldId="290"/>
            <ac:picMk id="9" creationId="{B5021138-65B1-2E43-A613-74F4F110C7CA}"/>
          </ac:picMkLst>
        </pc:picChg>
        <pc:picChg chg="add del mod">
          <ac:chgData name="Hussain Abbasi" userId="c6e337f42acf1bb1" providerId="LiveId" clId="{3F3BEEE1-621B-5643-8884-2DAE0482E862}" dt="2019-07-09T23:18:00.489" v="7833" actId="478"/>
          <ac:picMkLst>
            <pc:docMk/>
            <pc:sldMk cId="2749214370" sldId="290"/>
            <ac:picMk id="12" creationId="{6DE9684F-D79D-C142-A89E-BE694A8CB412}"/>
          </ac:picMkLst>
        </pc:picChg>
        <pc:picChg chg="add del mod">
          <ac:chgData name="Hussain Abbasi" userId="c6e337f42acf1bb1" providerId="LiveId" clId="{3F3BEEE1-621B-5643-8884-2DAE0482E862}" dt="2019-07-09T00:03:21.285" v="7605" actId="478"/>
          <ac:picMkLst>
            <pc:docMk/>
            <pc:sldMk cId="2749214370" sldId="290"/>
            <ac:picMk id="13" creationId="{D4C9D3B8-D68B-DE4D-AB5A-5F327E5D9B32}"/>
          </ac:picMkLst>
        </pc:picChg>
        <pc:picChg chg="add del mod">
          <ac:chgData name="Hussain Abbasi" userId="c6e337f42acf1bb1" providerId="LiveId" clId="{3F3BEEE1-621B-5643-8884-2DAE0482E862}" dt="2019-07-09T00:03:23.748" v="7606" actId="478"/>
          <ac:picMkLst>
            <pc:docMk/>
            <pc:sldMk cId="2749214370" sldId="290"/>
            <ac:picMk id="14" creationId="{540F347F-1EA6-9C49-915A-208150A5F9AD}"/>
          </ac:picMkLst>
        </pc:picChg>
        <pc:picChg chg="add del mod">
          <ac:chgData name="Hussain Abbasi" userId="c6e337f42acf1bb1" providerId="LiveId" clId="{3F3BEEE1-621B-5643-8884-2DAE0482E862}" dt="2019-07-09T00:03:09.804" v="7603" actId="478"/>
          <ac:picMkLst>
            <pc:docMk/>
            <pc:sldMk cId="2749214370" sldId="290"/>
            <ac:picMk id="15" creationId="{3E99CDAB-9657-9748-941C-9E2096F7D968}"/>
          </ac:picMkLst>
        </pc:picChg>
        <pc:picChg chg="add mod">
          <ac:chgData name="Hussain Abbasi" userId="c6e337f42acf1bb1" providerId="LiveId" clId="{3F3BEEE1-621B-5643-8884-2DAE0482E862}" dt="2019-07-09T23:17:46.994" v="7830" actId="1076"/>
          <ac:picMkLst>
            <pc:docMk/>
            <pc:sldMk cId="2749214370" sldId="290"/>
            <ac:picMk id="31" creationId="{5500AF16-A99F-AF47-9E3D-D9EAFE506A70}"/>
          </ac:picMkLst>
        </pc:picChg>
        <pc:picChg chg="add mod">
          <ac:chgData name="Hussain Abbasi" userId="c6e337f42acf1bb1" providerId="LiveId" clId="{3F3BEEE1-621B-5643-8884-2DAE0482E862}" dt="2019-07-09T23:19:39.513" v="7852" actId="1037"/>
          <ac:picMkLst>
            <pc:docMk/>
            <pc:sldMk cId="2749214370" sldId="290"/>
            <ac:picMk id="16386" creationId="{36F61935-280F-5A4C-B41C-55BC83736B30}"/>
          </ac:picMkLst>
        </pc:picChg>
        <pc:cxnChg chg="add mod">
          <ac:chgData name="Hussain Abbasi" userId="c6e337f42acf1bb1" providerId="LiveId" clId="{3F3BEEE1-621B-5643-8884-2DAE0482E862}" dt="2019-07-09T23:25:00.376" v="7854" actId="14100"/>
          <ac:cxnSpMkLst>
            <pc:docMk/>
            <pc:sldMk cId="2749214370" sldId="290"/>
            <ac:cxnSpMk id="10" creationId="{C9FBE3B5-8C69-DC48-BF61-47D84FA514A8}"/>
          </ac:cxnSpMkLst>
        </pc:cxnChg>
        <pc:cxnChg chg="add mod">
          <ac:chgData name="Hussain Abbasi" userId="c6e337f42acf1bb1" providerId="LiveId" clId="{3F3BEEE1-621B-5643-8884-2DAE0482E862}" dt="2019-07-09T00:12:50.081" v="7807" actId="1076"/>
          <ac:cxnSpMkLst>
            <pc:docMk/>
            <pc:sldMk cId="2749214370" sldId="290"/>
            <ac:cxnSpMk id="16" creationId="{5400F7EE-4C37-E744-8A35-C7FE3CB4967D}"/>
          </ac:cxnSpMkLst>
        </pc:cxnChg>
      </pc:sldChg>
      <pc:sldChg chg="addSp delSp modSp add ord modAnim">
        <pc:chgData name="Hussain Abbasi" userId="c6e337f42acf1bb1" providerId="LiveId" clId="{3F3BEEE1-621B-5643-8884-2DAE0482E862}" dt="2019-07-11T05:01:09.027" v="9914"/>
        <pc:sldMkLst>
          <pc:docMk/>
          <pc:sldMk cId="3979897062" sldId="291"/>
        </pc:sldMkLst>
        <pc:spChg chg="del mod">
          <ac:chgData name="Hussain Abbasi" userId="c6e337f42acf1bb1" providerId="LiveId" clId="{3F3BEEE1-621B-5643-8884-2DAE0482E862}" dt="2019-07-10T00:20:52.944" v="8341" actId="478"/>
          <ac:spMkLst>
            <pc:docMk/>
            <pc:sldMk cId="3979897062" sldId="291"/>
            <ac:spMk id="2" creationId="{B3DD1B73-03EA-3E4A-BBD5-9E80639A8D52}"/>
          </ac:spMkLst>
        </pc:spChg>
        <pc:spChg chg="add mod">
          <ac:chgData name="Hussain Abbasi" userId="c6e337f42acf1bb1" providerId="LiveId" clId="{3F3BEEE1-621B-5643-8884-2DAE0482E862}" dt="2019-07-10T00:37:44.780" v="8794" actId="1076"/>
          <ac:spMkLst>
            <pc:docMk/>
            <pc:sldMk cId="3979897062" sldId="291"/>
            <ac:spMk id="4" creationId="{AADAD7A0-ADF5-A644-B74C-AC76CE0CDB41}"/>
          </ac:spMkLst>
        </pc:spChg>
        <pc:spChg chg="del mod">
          <ac:chgData name="Hussain Abbasi" userId="c6e337f42acf1bb1" providerId="LiveId" clId="{3F3BEEE1-621B-5643-8884-2DAE0482E862}" dt="2019-07-10T00:20:52.944" v="8341" actId="478"/>
          <ac:spMkLst>
            <pc:docMk/>
            <pc:sldMk cId="3979897062" sldId="291"/>
            <ac:spMk id="6" creationId="{66F7A576-2830-804A-A68D-801F161652C0}"/>
          </ac:spMkLst>
        </pc:spChg>
        <pc:spChg chg="add mod">
          <ac:chgData name="Hussain Abbasi" userId="c6e337f42acf1bb1" providerId="LiveId" clId="{3F3BEEE1-621B-5643-8884-2DAE0482E862}" dt="2019-07-10T00:23:31.710" v="8385" actId="20577"/>
          <ac:spMkLst>
            <pc:docMk/>
            <pc:sldMk cId="3979897062" sldId="291"/>
            <ac:spMk id="15" creationId="{28226F12-47E6-FE4E-AE27-BB4DFCF60BC0}"/>
          </ac:spMkLst>
        </pc:spChg>
        <pc:spChg chg="mod">
          <ac:chgData name="Hussain Abbasi" userId="c6e337f42acf1bb1" providerId="LiveId" clId="{3F3BEEE1-621B-5643-8884-2DAE0482E862}" dt="2019-07-05T23:19:27.963" v="3858" actId="20577"/>
          <ac:spMkLst>
            <pc:docMk/>
            <pc:sldMk cId="3979897062" sldId="291"/>
            <ac:spMk id="17" creationId="{C96445E3-618B-8242-8F80-84B492A227E7}"/>
          </ac:spMkLst>
        </pc:spChg>
        <pc:spChg chg="add mod">
          <ac:chgData name="Hussain Abbasi" userId="c6e337f42acf1bb1" providerId="LiveId" clId="{3F3BEEE1-621B-5643-8884-2DAE0482E862}" dt="2019-07-10T00:35:40.740" v="8588" actId="20577"/>
          <ac:spMkLst>
            <pc:docMk/>
            <pc:sldMk cId="3979897062" sldId="291"/>
            <ac:spMk id="18" creationId="{4EE4DA41-E303-1B46-8A3B-A8F15B6C5716}"/>
          </ac:spMkLst>
        </pc:spChg>
        <pc:spChg chg="del mod">
          <ac:chgData name="Hussain Abbasi" userId="c6e337f42acf1bb1" providerId="LiveId" clId="{3F3BEEE1-621B-5643-8884-2DAE0482E862}" dt="2019-07-10T00:20:52.944" v="8341" actId="478"/>
          <ac:spMkLst>
            <pc:docMk/>
            <pc:sldMk cId="3979897062" sldId="291"/>
            <ac:spMk id="19" creationId="{6E51E552-D48C-D448-8057-A1BDB3BF3125}"/>
          </ac:spMkLst>
        </pc:spChg>
        <pc:spChg chg="del mod">
          <ac:chgData name="Hussain Abbasi" userId="c6e337f42acf1bb1" providerId="LiveId" clId="{3F3BEEE1-621B-5643-8884-2DAE0482E862}" dt="2019-07-10T00:20:52.944" v="8341" actId="478"/>
          <ac:spMkLst>
            <pc:docMk/>
            <pc:sldMk cId="3979897062" sldId="291"/>
            <ac:spMk id="20" creationId="{68625EF7-39EA-9C4C-AB9C-E06FE7F97273}"/>
          </ac:spMkLst>
        </pc:spChg>
        <pc:spChg chg="add mod">
          <ac:chgData name="Hussain Abbasi" userId="c6e337f42acf1bb1" providerId="LiveId" clId="{3F3BEEE1-621B-5643-8884-2DAE0482E862}" dt="2019-07-10T00:37:47.500" v="8795" actId="1076"/>
          <ac:spMkLst>
            <pc:docMk/>
            <pc:sldMk cId="3979897062" sldId="291"/>
            <ac:spMk id="21" creationId="{6D24FEBD-4B1C-1341-815A-676215398703}"/>
          </ac:spMkLst>
        </pc:spChg>
        <pc:picChg chg="add del">
          <ac:chgData name="Hussain Abbasi" userId="c6e337f42acf1bb1" providerId="LiveId" clId="{3F3BEEE1-621B-5643-8884-2DAE0482E862}" dt="2019-07-10T00:20:39.622" v="8339" actId="478"/>
          <ac:picMkLst>
            <pc:docMk/>
            <pc:sldMk cId="3979897062" sldId="291"/>
            <ac:picMk id="3" creationId="{C892CAA9-8F7E-1449-8E0C-8A0A65A8F2DA}"/>
          </ac:picMkLst>
        </pc:picChg>
        <pc:picChg chg="add del mod">
          <ac:chgData name="Hussain Abbasi" userId="c6e337f42acf1bb1" providerId="LiveId" clId="{3F3BEEE1-621B-5643-8884-2DAE0482E862}" dt="2019-07-10T00:21:55.362" v="8352" actId="478"/>
          <ac:picMkLst>
            <pc:docMk/>
            <pc:sldMk cId="3979897062" sldId="291"/>
            <ac:picMk id="8" creationId="{3C82175F-5EEB-6A4E-A698-1C88816F3268}"/>
          </ac:picMkLst>
        </pc:picChg>
        <pc:picChg chg="add mod">
          <ac:chgData name="Hussain Abbasi" userId="c6e337f42acf1bb1" providerId="LiveId" clId="{3F3BEEE1-621B-5643-8884-2DAE0482E862}" dt="2019-07-10T00:21:37.694" v="8347"/>
          <ac:picMkLst>
            <pc:docMk/>
            <pc:sldMk cId="3979897062" sldId="291"/>
            <ac:picMk id="9" creationId="{73845A0B-6F8F-7E4F-8357-16EE19CC68DE}"/>
          </ac:picMkLst>
        </pc:picChg>
        <pc:picChg chg="add mod">
          <ac:chgData name="Hussain Abbasi" userId="c6e337f42acf1bb1" providerId="LiveId" clId="{3F3BEEE1-621B-5643-8884-2DAE0482E862}" dt="2019-07-10T00:21:31.338" v="8346"/>
          <ac:picMkLst>
            <pc:docMk/>
            <pc:sldMk cId="3979897062" sldId="291"/>
            <ac:picMk id="10" creationId="{7C7CD630-7E44-E443-8F6F-582B063E97B8}"/>
          </ac:picMkLst>
        </pc:picChg>
        <pc:picChg chg="add mod">
          <ac:chgData name="Hussain Abbasi" userId="c6e337f42acf1bb1" providerId="LiveId" clId="{3F3BEEE1-621B-5643-8884-2DAE0482E862}" dt="2019-07-10T00:21:59.492" v="8354" actId="1076"/>
          <ac:picMkLst>
            <pc:docMk/>
            <pc:sldMk cId="3979897062" sldId="291"/>
            <ac:picMk id="11" creationId="{59D5598D-C6E0-2144-83D4-C3C0F4891D4C}"/>
          </ac:picMkLst>
        </pc:picChg>
        <pc:picChg chg="add mod">
          <ac:chgData name="Hussain Abbasi" userId="c6e337f42acf1bb1" providerId="LiveId" clId="{3F3BEEE1-621B-5643-8884-2DAE0482E862}" dt="2019-07-10T00:22:20.746" v="8357" actId="1076"/>
          <ac:picMkLst>
            <pc:docMk/>
            <pc:sldMk cId="3979897062" sldId="291"/>
            <ac:picMk id="12" creationId="{284F9347-F953-0E4C-AA0E-2F655E5FCE8C}"/>
          </ac:picMkLst>
        </pc:picChg>
        <pc:picChg chg="add mod">
          <ac:chgData name="Hussain Abbasi" userId="c6e337f42acf1bb1" providerId="LiveId" clId="{3F3BEEE1-621B-5643-8884-2DAE0482E862}" dt="2019-07-10T00:22:16.223" v="8356" actId="1076"/>
          <ac:picMkLst>
            <pc:docMk/>
            <pc:sldMk cId="3979897062" sldId="291"/>
            <ac:picMk id="13" creationId="{DA2490C6-FE81-DF4E-BE79-860A97D500BC}"/>
          </ac:picMkLst>
        </pc:picChg>
        <pc:picChg chg="add mod">
          <ac:chgData name="Hussain Abbasi" userId="c6e337f42acf1bb1" providerId="LiveId" clId="{3F3BEEE1-621B-5643-8884-2DAE0482E862}" dt="2019-07-10T00:22:16.223" v="8356" actId="1076"/>
          <ac:picMkLst>
            <pc:docMk/>
            <pc:sldMk cId="3979897062" sldId="291"/>
            <ac:picMk id="14" creationId="{8935C3D7-A65F-8543-96CA-E8BCD66F60F3}"/>
          </ac:picMkLst>
        </pc:picChg>
      </pc:sldChg>
      <pc:sldChg chg="modSp add ord modAnim">
        <pc:chgData name="Hussain Abbasi" userId="c6e337f42acf1bb1" providerId="LiveId" clId="{3F3BEEE1-621B-5643-8884-2DAE0482E862}" dt="2019-07-11T03:31:31.582" v="9885"/>
        <pc:sldMkLst>
          <pc:docMk/>
          <pc:sldMk cId="1864600739" sldId="293"/>
        </pc:sldMkLst>
        <pc:spChg chg="mod">
          <ac:chgData name="Hussain Abbasi" userId="c6e337f42acf1bb1" providerId="LiveId" clId="{3F3BEEE1-621B-5643-8884-2DAE0482E862}" dt="2019-07-08T22:49:38.687" v="6447" actId="2711"/>
          <ac:spMkLst>
            <pc:docMk/>
            <pc:sldMk cId="1864600739" sldId="293"/>
            <ac:spMk id="12" creationId="{3245C705-6553-2E49-BEC9-5190BE364267}"/>
          </ac:spMkLst>
        </pc:spChg>
        <pc:spChg chg="mod">
          <ac:chgData name="Hussain Abbasi" userId="c6e337f42acf1bb1" providerId="LiveId" clId="{3F3BEEE1-621B-5643-8884-2DAE0482E862}" dt="2019-07-07T01:12:42.407" v="4344" actId="1076"/>
          <ac:spMkLst>
            <pc:docMk/>
            <pc:sldMk cId="1864600739" sldId="293"/>
            <ac:spMk id="19" creationId="{338F2B79-4D38-9C4A-9A2D-E23254F210C6}"/>
          </ac:spMkLst>
        </pc:spChg>
        <pc:spChg chg="mod">
          <ac:chgData name="Hussain Abbasi" userId="c6e337f42acf1bb1" providerId="LiveId" clId="{3F3BEEE1-621B-5643-8884-2DAE0482E862}" dt="2019-07-08T22:49:38.687" v="6447" actId="2711"/>
          <ac:spMkLst>
            <pc:docMk/>
            <pc:sldMk cId="1864600739" sldId="293"/>
            <ac:spMk id="20" creationId="{9173C260-47C4-FD47-925F-7FA6E81A14DE}"/>
          </ac:spMkLst>
        </pc:spChg>
        <pc:spChg chg="mod">
          <ac:chgData name="Hussain Abbasi" userId="c6e337f42acf1bb1" providerId="LiveId" clId="{3F3BEEE1-621B-5643-8884-2DAE0482E862}" dt="2019-07-07T01:12:46.320" v="4345" actId="1076"/>
          <ac:spMkLst>
            <pc:docMk/>
            <pc:sldMk cId="1864600739" sldId="293"/>
            <ac:spMk id="21" creationId="{A3490DD4-D39C-4A47-AF06-533828A7A654}"/>
          </ac:spMkLst>
        </pc:spChg>
      </pc:sldChg>
      <pc:sldChg chg="addSp delSp modSp add modAnim">
        <pc:chgData name="Hussain Abbasi" userId="c6e337f42acf1bb1" providerId="LiveId" clId="{3F3BEEE1-621B-5643-8884-2DAE0482E862}" dt="2019-07-11T03:31:54.948" v="9888"/>
        <pc:sldMkLst>
          <pc:docMk/>
          <pc:sldMk cId="244123762" sldId="294"/>
        </pc:sldMkLst>
        <pc:spChg chg="add mod">
          <ac:chgData name="Hussain Abbasi" userId="c6e337f42acf1bb1" providerId="LiveId" clId="{3F3BEEE1-621B-5643-8884-2DAE0482E862}" dt="2019-07-08T22:49:29.410" v="6446" actId="2711"/>
          <ac:spMkLst>
            <pc:docMk/>
            <pc:sldMk cId="244123762" sldId="294"/>
            <ac:spMk id="8" creationId="{5A36EF7E-1298-EA41-86F0-67FEF0C61375}"/>
          </ac:spMkLst>
        </pc:spChg>
        <pc:spChg chg="mod">
          <ac:chgData name="Hussain Abbasi" userId="c6e337f42acf1bb1" providerId="LiveId" clId="{3F3BEEE1-621B-5643-8884-2DAE0482E862}" dt="2019-07-08T22:49:29.410" v="6446" actId="2711"/>
          <ac:spMkLst>
            <pc:docMk/>
            <pc:sldMk cId="244123762" sldId="294"/>
            <ac:spMk id="12" creationId="{3245C705-6553-2E49-BEC9-5190BE364267}"/>
          </ac:spMkLst>
        </pc:spChg>
        <pc:spChg chg="mod">
          <ac:chgData name="Hussain Abbasi" userId="c6e337f42acf1bb1" providerId="LiveId" clId="{3F3BEEE1-621B-5643-8884-2DAE0482E862}" dt="2019-07-10T20:50:14.347" v="9441" actId="20577"/>
          <ac:spMkLst>
            <pc:docMk/>
            <pc:sldMk cId="244123762" sldId="294"/>
            <ac:spMk id="17" creationId="{C96445E3-618B-8242-8F80-84B492A227E7}"/>
          </ac:spMkLst>
        </pc:spChg>
        <pc:spChg chg="mod">
          <ac:chgData name="Hussain Abbasi" userId="c6e337f42acf1bb1" providerId="LiveId" clId="{3F3BEEE1-621B-5643-8884-2DAE0482E862}" dt="2019-07-07T01:16:03.508" v="4486" actId="113"/>
          <ac:spMkLst>
            <pc:docMk/>
            <pc:sldMk cId="244123762" sldId="294"/>
            <ac:spMk id="19" creationId="{338F2B79-4D38-9C4A-9A2D-E23254F210C6}"/>
          </ac:spMkLst>
        </pc:spChg>
        <pc:spChg chg="del">
          <ac:chgData name="Hussain Abbasi" userId="c6e337f42acf1bb1" providerId="LiveId" clId="{3F3BEEE1-621B-5643-8884-2DAE0482E862}" dt="2019-07-07T01:14:58" v="4457" actId="478"/>
          <ac:spMkLst>
            <pc:docMk/>
            <pc:sldMk cId="244123762" sldId="294"/>
            <ac:spMk id="20" creationId="{9173C260-47C4-FD47-925F-7FA6E81A14DE}"/>
          </ac:spMkLst>
        </pc:spChg>
        <pc:spChg chg="mod">
          <ac:chgData name="Hussain Abbasi" userId="c6e337f42acf1bb1" providerId="LiveId" clId="{3F3BEEE1-621B-5643-8884-2DAE0482E862}" dt="2019-07-07T01:16:10.740" v="4490" actId="113"/>
          <ac:spMkLst>
            <pc:docMk/>
            <pc:sldMk cId="244123762" sldId="294"/>
            <ac:spMk id="21" creationId="{A3490DD4-D39C-4A47-AF06-533828A7A654}"/>
          </ac:spMkLst>
        </pc:spChg>
      </pc:sldChg>
      <pc:sldChg chg="addSp delSp modSp add">
        <pc:chgData name="Hussain Abbasi" userId="c6e337f42acf1bb1" providerId="LiveId" clId="{3F3BEEE1-621B-5643-8884-2DAE0482E862}" dt="2019-07-08T22:58:06.590" v="6467" actId="2711"/>
        <pc:sldMkLst>
          <pc:docMk/>
          <pc:sldMk cId="446819686" sldId="295"/>
        </pc:sldMkLst>
        <pc:spChg chg="del">
          <ac:chgData name="Hussain Abbasi" userId="c6e337f42acf1bb1" providerId="LiveId" clId="{3F3BEEE1-621B-5643-8884-2DAE0482E862}" dt="2019-07-07T05:32:00.754" v="4893" actId="478"/>
          <ac:spMkLst>
            <pc:docMk/>
            <pc:sldMk cId="446819686" sldId="295"/>
            <ac:spMk id="2" creationId="{B3DD1B73-03EA-3E4A-BBD5-9E80639A8D52}"/>
          </ac:spMkLst>
        </pc:spChg>
        <pc:spChg chg="add mod">
          <ac:chgData name="Hussain Abbasi" userId="c6e337f42acf1bb1" providerId="LiveId" clId="{3F3BEEE1-621B-5643-8884-2DAE0482E862}" dt="2019-07-07T05:36:41.904" v="4972" actId="465"/>
          <ac:spMkLst>
            <pc:docMk/>
            <pc:sldMk cId="446819686" sldId="295"/>
            <ac:spMk id="3" creationId="{BE90C4C6-4913-D842-BD19-165018A59498}"/>
          </ac:spMkLst>
        </pc:spChg>
        <pc:spChg chg="add mod">
          <ac:chgData name="Hussain Abbasi" userId="c6e337f42acf1bb1" providerId="LiveId" clId="{3F3BEEE1-621B-5643-8884-2DAE0482E862}" dt="2019-07-08T22:58:06.590" v="6467" actId="2711"/>
          <ac:spMkLst>
            <pc:docMk/>
            <pc:sldMk cId="446819686" sldId="295"/>
            <ac:spMk id="4" creationId="{89CD3616-2E3A-5840-94CB-1F06A0DCC2AB}"/>
          </ac:spMkLst>
        </pc:spChg>
        <pc:spChg chg="add mod">
          <ac:chgData name="Hussain Abbasi" userId="c6e337f42acf1bb1" providerId="LiveId" clId="{3F3BEEE1-621B-5643-8884-2DAE0482E862}" dt="2019-07-07T05:47:34.462" v="5059" actId="1076"/>
          <ac:spMkLst>
            <pc:docMk/>
            <pc:sldMk cId="446819686" sldId="295"/>
            <ac:spMk id="5" creationId="{C6FFBB02-E134-E74B-A9A0-20C8DB4B376D}"/>
          </ac:spMkLst>
        </pc:spChg>
        <pc:spChg chg="mod">
          <ac:chgData name="Hussain Abbasi" userId="c6e337f42acf1bb1" providerId="LiveId" clId="{3F3BEEE1-621B-5643-8884-2DAE0482E862}" dt="2019-07-07T05:47:24.529" v="5058" actId="1076"/>
          <ac:spMkLst>
            <pc:docMk/>
            <pc:sldMk cId="446819686" sldId="295"/>
            <ac:spMk id="6" creationId="{DC9EB63E-8DF8-1F47-83D7-11D5CC2BBB2A}"/>
          </ac:spMkLst>
        </pc:spChg>
        <pc:spChg chg="mod">
          <ac:chgData name="Hussain Abbasi" userId="c6e337f42acf1bb1" providerId="LiveId" clId="{3F3BEEE1-621B-5643-8884-2DAE0482E862}" dt="2019-07-08T22:58:06.590" v="6467" actId="2711"/>
          <ac:spMkLst>
            <pc:docMk/>
            <pc:sldMk cId="446819686" sldId="295"/>
            <ac:spMk id="7" creationId="{587AFD68-A354-CD43-8D24-8393B6AB6BFE}"/>
          </ac:spMkLst>
        </pc:spChg>
        <pc:spChg chg="add mod">
          <ac:chgData name="Hussain Abbasi" userId="c6e337f42acf1bb1" providerId="LiveId" clId="{3F3BEEE1-621B-5643-8884-2DAE0482E862}" dt="2019-07-08T22:58:06.590" v="6467" actId="2711"/>
          <ac:spMkLst>
            <pc:docMk/>
            <pc:sldMk cId="446819686" sldId="295"/>
            <ac:spMk id="8" creationId="{C5F17C79-35D4-3D4E-B474-B0A1C567E5A7}"/>
          </ac:spMkLst>
        </pc:spChg>
        <pc:spChg chg="del">
          <ac:chgData name="Hussain Abbasi" userId="c6e337f42acf1bb1" providerId="LiveId" clId="{3F3BEEE1-621B-5643-8884-2DAE0482E862}" dt="2019-07-07T05:32:03.800" v="4894" actId="478"/>
          <ac:spMkLst>
            <pc:docMk/>
            <pc:sldMk cId="446819686" sldId="295"/>
            <ac:spMk id="19" creationId="{6E51E552-D48C-D448-8057-A1BDB3BF3125}"/>
          </ac:spMkLst>
        </pc:spChg>
        <pc:spChg chg="del mod">
          <ac:chgData name="Hussain Abbasi" userId="c6e337f42acf1bb1" providerId="LiveId" clId="{3F3BEEE1-621B-5643-8884-2DAE0482E862}" dt="2019-07-07T05:34:38.469" v="4952" actId="478"/>
          <ac:spMkLst>
            <pc:docMk/>
            <pc:sldMk cId="446819686" sldId="295"/>
            <ac:spMk id="20" creationId="{68625EF7-39EA-9C4C-AB9C-E06FE7F97273}"/>
          </ac:spMkLst>
        </pc:spChg>
      </pc:sldChg>
      <pc:sldChg chg="delSp modSp add ord">
        <pc:chgData name="Hussain Abbasi" userId="c6e337f42acf1bb1" providerId="LiveId" clId="{3F3BEEE1-621B-5643-8884-2DAE0482E862}" dt="2019-07-08T22:50:25.426" v="6450" actId="2711"/>
        <pc:sldMkLst>
          <pc:docMk/>
          <pc:sldMk cId="984873604" sldId="297"/>
        </pc:sldMkLst>
        <pc:spChg chg="mod">
          <ac:chgData name="Hussain Abbasi" userId="c6e337f42acf1bb1" providerId="LiveId" clId="{3F3BEEE1-621B-5643-8884-2DAE0482E862}" dt="2019-07-07T06:07:13.175" v="5367" actId="1076"/>
          <ac:spMkLst>
            <pc:docMk/>
            <pc:sldMk cId="984873604" sldId="297"/>
            <ac:spMk id="19" creationId="{6E51E552-D48C-D448-8057-A1BDB3BF3125}"/>
          </ac:spMkLst>
        </pc:spChg>
        <pc:spChg chg="del">
          <ac:chgData name="Hussain Abbasi" userId="c6e337f42acf1bb1" providerId="LiveId" clId="{3F3BEEE1-621B-5643-8884-2DAE0482E862}" dt="2019-07-07T06:06:57.391" v="5365" actId="478"/>
          <ac:spMkLst>
            <pc:docMk/>
            <pc:sldMk cId="984873604" sldId="297"/>
            <ac:spMk id="20" creationId="{68625EF7-39EA-9C4C-AB9C-E06FE7F97273}"/>
          </ac:spMkLst>
        </pc:spChg>
        <pc:spChg chg="mod">
          <ac:chgData name="Hussain Abbasi" userId="c6e337f42acf1bb1" providerId="LiveId" clId="{3F3BEEE1-621B-5643-8884-2DAE0482E862}" dt="2019-07-08T22:50:18.031" v="6449" actId="2711"/>
          <ac:spMkLst>
            <pc:docMk/>
            <pc:sldMk cId="984873604" sldId="297"/>
            <ac:spMk id="21" creationId="{B6074EB3-0685-1144-BBA9-2DC42EEAD09E}"/>
          </ac:spMkLst>
        </pc:spChg>
        <pc:spChg chg="mod">
          <ac:chgData name="Hussain Abbasi" userId="c6e337f42acf1bb1" providerId="LiveId" clId="{3F3BEEE1-621B-5643-8884-2DAE0482E862}" dt="2019-07-08T22:50:25.426" v="6450" actId="2711"/>
          <ac:spMkLst>
            <pc:docMk/>
            <pc:sldMk cId="984873604" sldId="297"/>
            <ac:spMk id="23" creationId="{8C0DA0B8-717C-3B4C-957C-284DE813752C}"/>
          </ac:spMkLst>
        </pc:spChg>
        <pc:spChg chg="del">
          <ac:chgData name="Hussain Abbasi" userId="c6e337f42acf1bb1" providerId="LiveId" clId="{3F3BEEE1-621B-5643-8884-2DAE0482E862}" dt="2019-07-07T06:06:57.391" v="5365" actId="478"/>
          <ac:spMkLst>
            <pc:docMk/>
            <pc:sldMk cId="984873604" sldId="297"/>
            <ac:spMk id="29" creationId="{C4F8917C-80F8-9442-BFA8-1C04F91801E4}"/>
          </ac:spMkLst>
        </pc:spChg>
      </pc:sldChg>
      <pc:sldChg chg="delSp modSp add">
        <pc:chgData name="Hussain Abbasi" userId="c6e337f42acf1bb1" providerId="LiveId" clId="{3F3BEEE1-621B-5643-8884-2DAE0482E862}" dt="2019-07-09T23:44:29.073" v="8184" actId="6549"/>
        <pc:sldMkLst>
          <pc:docMk/>
          <pc:sldMk cId="1388302761" sldId="301"/>
        </pc:sldMkLst>
        <pc:spChg chg="mod">
          <ac:chgData name="Hussain Abbasi" userId="c6e337f42acf1bb1" providerId="LiveId" clId="{3F3BEEE1-621B-5643-8884-2DAE0482E862}" dt="2019-07-09T23:44:29.073" v="8184" actId="6549"/>
          <ac:spMkLst>
            <pc:docMk/>
            <pc:sldMk cId="1388302761" sldId="301"/>
            <ac:spMk id="6" creationId="{E146DF42-CEC3-1043-8C6D-7FD2419F4E8B}"/>
          </ac:spMkLst>
        </pc:spChg>
        <pc:spChg chg="del">
          <ac:chgData name="Hussain Abbasi" userId="c6e337f42acf1bb1" providerId="LiveId" clId="{3F3BEEE1-621B-5643-8884-2DAE0482E862}" dt="2019-07-08T22:23:24.940" v="5963" actId="478"/>
          <ac:spMkLst>
            <pc:docMk/>
            <pc:sldMk cId="1388302761" sldId="301"/>
            <ac:spMk id="10" creationId="{5F884A65-D8BB-7C44-A03E-C262CF3F75BE}"/>
          </ac:spMkLst>
        </pc:spChg>
        <pc:spChg chg="del">
          <ac:chgData name="Hussain Abbasi" userId="c6e337f42acf1bb1" providerId="LiveId" clId="{3F3BEEE1-621B-5643-8884-2DAE0482E862}" dt="2019-07-08T22:23:24.940" v="5963" actId="478"/>
          <ac:spMkLst>
            <pc:docMk/>
            <pc:sldMk cId="1388302761" sldId="301"/>
            <ac:spMk id="11" creationId="{ABE8C03A-595E-6540-84F2-CCA6B22162C5}"/>
          </ac:spMkLst>
        </pc:spChg>
      </pc:sldChg>
      <pc:sldChg chg="delSp modSp add">
        <pc:chgData name="Hussain Abbasi" userId="c6e337f42acf1bb1" providerId="LiveId" clId="{3F3BEEE1-621B-5643-8884-2DAE0482E862}" dt="2019-07-08T22:59:59.983" v="6480" actId="14100"/>
        <pc:sldMkLst>
          <pc:docMk/>
          <pc:sldMk cId="909089967" sldId="302"/>
        </pc:sldMkLst>
        <pc:spChg chg="del">
          <ac:chgData name="Hussain Abbasi" userId="c6e337f42acf1bb1" providerId="LiveId" clId="{3F3BEEE1-621B-5643-8884-2DAE0482E862}" dt="2019-07-08T22:23:31.597" v="5964" actId="478"/>
          <ac:spMkLst>
            <pc:docMk/>
            <pc:sldMk cId="909089967" sldId="302"/>
            <ac:spMk id="6" creationId="{E146DF42-CEC3-1043-8C6D-7FD2419F4E8B}"/>
          </ac:spMkLst>
        </pc:spChg>
        <pc:spChg chg="del">
          <ac:chgData name="Hussain Abbasi" userId="c6e337f42acf1bb1" providerId="LiveId" clId="{3F3BEEE1-621B-5643-8884-2DAE0482E862}" dt="2019-07-08T22:23:31.597" v="5964" actId="478"/>
          <ac:spMkLst>
            <pc:docMk/>
            <pc:sldMk cId="909089967" sldId="302"/>
            <ac:spMk id="8" creationId="{9A3E51F3-53FA-8047-9F7B-6CD55B534D54}"/>
          </ac:spMkLst>
        </pc:spChg>
        <pc:spChg chg="mod">
          <ac:chgData name="Hussain Abbasi" userId="c6e337f42acf1bb1" providerId="LiveId" clId="{3F3BEEE1-621B-5643-8884-2DAE0482E862}" dt="2019-07-08T22:23:36.107" v="5965" actId="1076"/>
          <ac:spMkLst>
            <pc:docMk/>
            <pc:sldMk cId="909089967" sldId="302"/>
            <ac:spMk id="10" creationId="{5F884A65-D8BB-7C44-A03E-C262CF3F75BE}"/>
          </ac:spMkLst>
        </pc:spChg>
        <pc:spChg chg="mod">
          <ac:chgData name="Hussain Abbasi" userId="c6e337f42acf1bb1" providerId="LiveId" clId="{3F3BEEE1-621B-5643-8884-2DAE0482E862}" dt="2019-07-08T22:59:59.983" v="6480" actId="14100"/>
          <ac:spMkLst>
            <pc:docMk/>
            <pc:sldMk cId="909089967" sldId="302"/>
            <ac:spMk id="11" creationId="{ABE8C03A-595E-6540-84F2-CCA6B22162C5}"/>
          </ac:spMkLst>
        </pc:spChg>
      </pc:sldChg>
      <pc:sldChg chg="addSp delSp modSp add">
        <pc:chgData name="Hussain Abbasi" userId="c6e337f42acf1bb1" providerId="LiveId" clId="{3F3BEEE1-621B-5643-8884-2DAE0482E862}" dt="2019-07-09T23:44:06.873" v="8173" actId="1076"/>
        <pc:sldMkLst>
          <pc:docMk/>
          <pc:sldMk cId="3119723605" sldId="303"/>
        </pc:sldMkLst>
        <pc:spChg chg="del">
          <ac:chgData name="Hussain Abbasi" userId="c6e337f42acf1bb1" providerId="LiveId" clId="{3F3BEEE1-621B-5643-8884-2DAE0482E862}" dt="2019-07-08T22:35:36.656" v="6242" actId="478"/>
          <ac:spMkLst>
            <pc:docMk/>
            <pc:sldMk cId="3119723605" sldId="303"/>
            <ac:spMk id="4" creationId="{8403EE5D-F76D-DA45-99EC-5AC65294A5EE}"/>
          </ac:spMkLst>
        </pc:spChg>
        <pc:spChg chg="del">
          <ac:chgData name="Hussain Abbasi" userId="c6e337f42acf1bb1" providerId="LiveId" clId="{3F3BEEE1-621B-5643-8884-2DAE0482E862}" dt="2019-07-08T22:35:36.656" v="6242" actId="478"/>
          <ac:spMkLst>
            <pc:docMk/>
            <pc:sldMk cId="3119723605" sldId="303"/>
            <ac:spMk id="7" creationId="{BF7B452E-A454-A346-AE15-1DD7333EC500}"/>
          </ac:spMkLst>
        </pc:spChg>
        <pc:spChg chg="del">
          <ac:chgData name="Hussain Abbasi" userId="c6e337f42acf1bb1" providerId="LiveId" clId="{3F3BEEE1-621B-5643-8884-2DAE0482E862}" dt="2019-07-08T22:35:36.656" v="6242" actId="478"/>
          <ac:spMkLst>
            <pc:docMk/>
            <pc:sldMk cId="3119723605" sldId="303"/>
            <ac:spMk id="11" creationId="{6D9893CB-3C24-E548-B825-CFA57A1C3E19}"/>
          </ac:spMkLst>
        </pc:spChg>
        <pc:spChg chg="del mod">
          <ac:chgData name="Hussain Abbasi" userId="c6e337f42acf1bb1" providerId="LiveId" clId="{3F3BEEE1-621B-5643-8884-2DAE0482E862}" dt="2019-07-08T22:35:36.656" v="6242" actId="478"/>
          <ac:spMkLst>
            <pc:docMk/>
            <pc:sldMk cId="3119723605" sldId="303"/>
            <ac:spMk id="12" creationId="{BFF8421E-8297-0543-812E-3D0A299FF9C8}"/>
          </ac:spMkLst>
        </pc:spChg>
        <pc:spChg chg="add mod">
          <ac:chgData name="Hussain Abbasi" userId="c6e337f42acf1bb1" providerId="LiveId" clId="{3F3BEEE1-621B-5643-8884-2DAE0482E862}" dt="2019-07-08T22:41:02.551" v="6331" actId="20577"/>
          <ac:spMkLst>
            <pc:docMk/>
            <pc:sldMk cId="3119723605" sldId="303"/>
            <ac:spMk id="13" creationId="{D49F1F34-E60A-194A-9F79-DF2C9B4E60BB}"/>
          </ac:spMkLst>
        </pc:spChg>
        <pc:spChg chg="mod">
          <ac:chgData name="Hussain Abbasi" userId="c6e337f42acf1bb1" providerId="LiveId" clId="{3F3BEEE1-621B-5643-8884-2DAE0482E862}" dt="2019-07-08T22:35:48.369" v="6245" actId="1076"/>
          <ac:spMkLst>
            <pc:docMk/>
            <pc:sldMk cId="3119723605" sldId="303"/>
            <ac:spMk id="14" creationId="{CD799FA5-ED51-4A45-BCDC-C2B0543B06A5}"/>
          </ac:spMkLst>
        </pc:spChg>
        <pc:spChg chg="mod">
          <ac:chgData name="Hussain Abbasi" userId="c6e337f42acf1bb1" providerId="LiveId" clId="{3F3BEEE1-621B-5643-8884-2DAE0482E862}" dt="2019-07-09T23:44:06.873" v="8173" actId="1076"/>
          <ac:spMkLst>
            <pc:docMk/>
            <pc:sldMk cId="3119723605" sldId="303"/>
            <ac:spMk id="15" creationId="{4F2692C0-EA6E-B94C-B629-0A43B128EB01}"/>
          </ac:spMkLst>
        </pc:spChg>
        <pc:spChg chg="mod">
          <ac:chgData name="Hussain Abbasi" userId="c6e337f42acf1bb1" providerId="LiveId" clId="{3F3BEEE1-621B-5643-8884-2DAE0482E862}" dt="2019-07-08T22:41:05.766" v="6337" actId="20577"/>
          <ac:spMkLst>
            <pc:docMk/>
            <pc:sldMk cId="3119723605" sldId="303"/>
            <ac:spMk id="16" creationId="{CC6766CE-9EF5-6243-BA21-76394A4FE7EC}"/>
          </ac:spMkLst>
        </pc:spChg>
        <pc:spChg chg="mod">
          <ac:chgData name="Hussain Abbasi" userId="c6e337f42acf1bb1" providerId="LiveId" clId="{3F3BEEE1-621B-5643-8884-2DAE0482E862}" dt="2019-07-09T23:44:06.873" v="8173" actId="1076"/>
          <ac:spMkLst>
            <pc:docMk/>
            <pc:sldMk cId="3119723605" sldId="303"/>
            <ac:spMk id="18" creationId="{29B78A1E-D259-7345-9595-B666A759DCFE}"/>
          </ac:spMkLst>
        </pc:spChg>
        <pc:spChg chg="add mod">
          <ac:chgData name="Hussain Abbasi" userId="c6e337f42acf1bb1" providerId="LiveId" clId="{3F3BEEE1-621B-5643-8884-2DAE0482E862}" dt="2019-07-09T23:44:06.873" v="8173" actId="1076"/>
          <ac:spMkLst>
            <pc:docMk/>
            <pc:sldMk cId="3119723605" sldId="303"/>
            <ac:spMk id="19" creationId="{F47D2E47-92C9-3E45-B13F-069BEB372D11}"/>
          </ac:spMkLst>
        </pc:spChg>
      </pc:sldChg>
      <pc:sldChg chg="delSp modSp add">
        <pc:chgData name="Hussain Abbasi" userId="c6e337f42acf1bb1" providerId="LiveId" clId="{3F3BEEE1-621B-5643-8884-2DAE0482E862}" dt="2019-07-11T13:45:35.532" v="10006" actId="1076"/>
        <pc:sldMkLst>
          <pc:docMk/>
          <pc:sldMk cId="3666452641" sldId="304"/>
        </pc:sldMkLst>
        <pc:spChg chg="del">
          <ac:chgData name="Hussain Abbasi" userId="c6e337f42acf1bb1" providerId="LiveId" clId="{3F3BEEE1-621B-5643-8884-2DAE0482E862}" dt="2019-07-08T23:06:52.545" v="6615" actId="478"/>
          <ac:spMkLst>
            <pc:docMk/>
            <pc:sldMk cId="3666452641" sldId="304"/>
            <ac:spMk id="6" creationId="{EC05BCB4-D479-BA4C-993F-920F5B7FC884}"/>
          </ac:spMkLst>
        </pc:spChg>
        <pc:spChg chg="del">
          <ac:chgData name="Hussain Abbasi" userId="c6e337f42acf1bb1" providerId="LiveId" clId="{3F3BEEE1-621B-5643-8884-2DAE0482E862}" dt="2019-07-08T23:06:52.545" v="6615" actId="478"/>
          <ac:spMkLst>
            <pc:docMk/>
            <pc:sldMk cId="3666452641" sldId="304"/>
            <ac:spMk id="7" creationId="{59BC39AC-800A-4A45-9D3B-E9A5B84F953C}"/>
          </ac:spMkLst>
        </pc:spChg>
        <pc:spChg chg="del">
          <ac:chgData name="Hussain Abbasi" userId="c6e337f42acf1bb1" providerId="LiveId" clId="{3F3BEEE1-621B-5643-8884-2DAE0482E862}" dt="2019-07-08T23:06:52.545" v="6615" actId="478"/>
          <ac:spMkLst>
            <pc:docMk/>
            <pc:sldMk cId="3666452641" sldId="304"/>
            <ac:spMk id="8" creationId="{6CD6896B-E64B-154F-9684-09B0BECF94C5}"/>
          </ac:spMkLst>
        </pc:spChg>
        <pc:spChg chg="del">
          <ac:chgData name="Hussain Abbasi" userId="c6e337f42acf1bb1" providerId="LiveId" clId="{3F3BEEE1-621B-5643-8884-2DAE0482E862}" dt="2019-07-08T23:06:52.545" v="6615" actId="478"/>
          <ac:spMkLst>
            <pc:docMk/>
            <pc:sldMk cId="3666452641" sldId="304"/>
            <ac:spMk id="9" creationId="{E5B3467D-DC11-7D44-B4D8-30A6B5832214}"/>
          </ac:spMkLst>
        </pc:spChg>
        <pc:spChg chg="mod">
          <ac:chgData name="Hussain Abbasi" userId="c6e337f42acf1bb1" providerId="LiveId" clId="{3F3BEEE1-621B-5643-8884-2DAE0482E862}" dt="2019-07-08T23:06:58.601" v="6616" actId="1076"/>
          <ac:spMkLst>
            <pc:docMk/>
            <pc:sldMk cId="3666452641" sldId="304"/>
            <ac:spMk id="10" creationId="{6F1F526A-2BD3-CD4E-8966-76A7EF2C7C92}"/>
          </ac:spMkLst>
        </pc:spChg>
        <pc:spChg chg="mod">
          <ac:chgData name="Hussain Abbasi" userId="c6e337f42acf1bb1" providerId="LiveId" clId="{3F3BEEE1-621B-5643-8884-2DAE0482E862}" dt="2019-07-08T23:14:52.326" v="6827" actId="2711"/>
          <ac:spMkLst>
            <pc:docMk/>
            <pc:sldMk cId="3666452641" sldId="304"/>
            <ac:spMk id="11" creationId="{B541768A-3478-D248-A4C4-E7892F7B1278}"/>
          </ac:spMkLst>
        </pc:spChg>
        <pc:spChg chg="mod">
          <ac:chgData name="Hussain Abbasi" userId="c6e337f42acf1bb1" providerId="LiveId" clId="{3F3BEEE1-621B-5643-8884-2DAE0482E862}" dt="2019-07-11T13:45:35.532" v="10006" actId="1076"/>
          <ac:spMkLst>
            <pc:docMk/>
            <pc:sldMk cId="3666452641" sldId="304"/>
            <ac:spMk id="12" creationId="{379711FD-204A-C847-9243-FC429CE92972}"/>
          </ac:spMkLst>
        </pc:spChg>
        <pc:spChg chg="mod">
          <ac:chgData name="Hussain Abbasi" userId="c6e337f42acf1bb1" providerId="LiveId" clId="{3F3BEEE1-621B-5643-8884-2DAE0482E862}" dt="2019-07-11T13:45:35.532" v="10006" actId="1076"/>
          <ac:spMkLst>
            <pc:docMk/>
            <pc:sldMk cId="3666452641" sldId="304"/>
            <ac:spMk id="13" creationId="{A5978D51-2CE1-E148-9E06-8E60BFC37290}"/>
          </ac:spMkLst>
        </pc:spChg>
      </pc:sldChg>
      <pc:sldChg chg="addSp delSp modSp add">
        <pc:chgData name="Hussain Abbasi" userId="c6e337f42acf1bb1" providerId="LiveId" clId="{3F3BEEE1-621B-5643-8884-2DAE0482E862}" dt="2019-07-11T13:46:40.003" v="10012" actId="20577"/>
        <pc:sldMkLst>
          <pc:docMk/>
          <pc:sldMk cId="455726719" sldId="305"/>
        </pc:sldMkLst>
        <pc:spChg chg="mod">
          <ac:chgData name="Hussain Abbasi" userId="c6e337f42acf1bb1" providerId="LiveId" clId="{3F3BEEE1-621B-5643-8884-2DAE0482E862}" dt="2019-07-08T23:21:43.281" v="7001" actId="1076"/>
          <ac:spMkLst>
            <pc:docMk/>
            <pc:sldMk cId="455726719" sldId="305"/>
            <ac:spMk id="2" creationId="{B3DD1B73-03EA-3E4A-BBD5-9E80639A8D52}"/>
          </ac:spMkLst>
        </pc:spChg>
        <pc:spChg chg="del">
          <ac:chgData name="Hussain Abbasi" userId="c6e337f42acf1bb1" providerId="LiveId" clId="{3F3BEEE1-621B-5643-8884-2DAE0482E862}" dt="2019-07-08T23:21:33.249" v="6999" actId="478"/>
          <ac:spMkLst>
            <pc:docMk/>
            <pc:sldMk cId="455726719" sldId="305"/>
            <ac:spMk id="3" creationId="{A43A4120-9873-3447-81EB-D10FE55745DF}"/>
          </ac:spMkLst>
        </pc:spChg>
        <pc:spChg chg="del mod">
          <ac:chgData name="Hussain Abbasi" userId="c6e337f42acf1bb1" providerId="LiveId" clId="{3F3BEEE1-621B-5643-8884-2DAE0482E862}" dt="2019-07-08T23:24:14.480" v="7088" actId="478"/>
          <ac:spMkLst>
            <pc:docMk/>
            <pc:sldMk cId="455726719" sldId="305"/>
            <ac:spMk id="6" creationId="{66F7A576-2830-804A-A68D-801F161652C0}"/>
          </ac:spMkLst>
        </pc:spChg>
        <pc:spChg chg="add mod">
          <ac:chgData name="Hussain Abbasi" userId="c6e337f42acf1bb1" providerId="LiveId" clId="{3F3BEEE1-621B-5643-8884-2DAE0482E862}" dt="2019-07-08T23:23:00.051" v="7052" actId="207"/>
          <ac:spMkLst>
            <pc:docMk/>
            <pc:sldMk cId="455726719" sldId="305"/>
            <ac:spMk id="7" creationId="{71C42B04-2DCC-2B42-9A1D-78C9B82F1DD7}"/>
          </ac:spMkLst>
        </pc:spChg>
        <pc:spChg chg="add mod">
          <ac:chgData name="Hussain Abbasi" userId="c6e337f42acf1bb1" providerId="LiveId" clId="{3F3BEEE1-621B-5643-8884-2DAE0482E862}" dt="2019-07-11T13:46:40.003" v="10012" actId="20577"/>
          <ac:spMkLst>
            <pc:docMk/>
            <pc:sldMk cId="455726719" sldId="305"/>
            <ac:spMk id="8" creationId="{452F3132-EB83-EA46-BA91-270B2CD4C631}"/>
          </ac:spMkLst>
        </pc:spChg>
        <pc:spChg chg="add del mod">
          <ac:chgData name="Hussain Abbasi" userId="c6e337f42acf1bb1" providerId="LiveId" clId="{3F3BEEE1-621B-5643-8884-2DAE0482E862}" dt="2019-07-08T23:24:14.480" v="7088" actId="478"/>
          <ac:spMkLst>
            <pc:docMk/>
            <pc:sldMk cId="455726719" sldId="305"/>
            <ac:spMk id="9" creationId="{4439A028-6773-1D46-81AC-A5DEC657C532}"/>
          </ac:spMkLst>
        </pc:spChg>
        <pc:spChg chg="mod">
          <ac:chgData name="Hussain Abbasi" userId="c6e337f42acf1bb1" providerId="LiveId" clId="{3F3BEEE1-621B-5643-8884-2DAE0482E862}" dt="2019-07-08T23:24:23.495" v="7089" actId="1076"/>
          <ac:spMkLst>
            <pc:docMk/>
            <pc:sldMk cId="455726719" sldId="305"/>
            <ac:spMk id="19" creationId="{6E51E552-D48C-D448-8057-A1BDB3BF3125}"/>
          </ac:spMkLst>
        </pc:spChg>
      </pc:sldChg>
      <pc:sldChg chg="addSp delSp modSp add">
        <pc:chgData name="Hussain Abbasi" userId="c6e337f42acf1bb1" providerId="LiveId" clId="{3F3BEEE1-621B-5643-8884-2DAE0482E862}" dt="2019-07-08T23:31:31.365" v="7351" actId="207"/>
        <pc:sldMkLst>
          <pc:docMk/>
          <pc:sldMk cId="3440642648" sldId="306"/>
        </pc:sldMkLst>
        <pc:spChg chg="del">
          <ac:chgData name="Hussain Abbasi" userId="c6e337f42acf1bb1" providerId="LiveId" clId="{3F3BEEE1-621B-5643-8884-2DAE0482E862}" dt="2019-07-08T23:24:33.121" v="7090" actId="478"/>
          <ac:spMkLst>
            <pc:docMk/>
            <pc:sldMk cId="3440642648" sldId="306"/>
            <ac:spMk id="2" creationId="{B3DD1B73-03EA-3E4A-BBD5-9E80639A8D52}"/>
          </ac:spMkLst>
        </pc:spChg>
        <pc:spChg chg="mod">
          <ac:chgData name="Hussain Abbasi" userId="c6e337f42acf1bb1" providerId="LiveId" clId="{3F3BEEE1-621B-5643-8884-2DAE0482E862}" dt="2019-07-08T23:25:04.233" v="7100" actId="20577"/>
          <ac:spMkLst>
            <pc:docMk/>
            <pc:sldMk cId="3440642648" sldId="306"/>
            <ac:spMk id="6" creationId="{66F7A576-2830-804A-A68D-801F161652C0}"/>
          </ac:spMkLst>
        </pc:spChg>
        <pc:spChg chg="del">
          <ac:chgData name="Hussain Abbasi" userId="c6e337f42acf1bb1" providerId="LiveId" clId="{3F3BEEE1-621B-5643-8884-2DAE0482E862}" dt="2019-07-08T23:24:33.121" v="7090" actId="478"/>
          <ac:spMkLst>
            <pc:docMk/>
            <pc:sldMk cId="3440642648" sldId="306"/>
            <ac:spMk id="7" creationId="{71C42B04-2DCC-2B42-9A1D-78C9B82F1DD7}"/>
          </ac:spMkLst>
        </pc:spChg>
        <pc:spChg chg="del">
          <ac:chgData name="Hussain Abbasi" userId="c6e337f42acf1bb1" providerId="LiveId" clId="{3F3BEEE1-621B-5643-8884-2DAE0482E862}" dt="2019-07-08T23:24:33.121" v="7090" actId="478"/>
          <ac:spMkLst>
            <pc:docMk/>
            <pc:sldMk cId="3440642648" sldId="306"/>
            <ac:spMk id="8" creationId="{452F3132-EB83-EA46-BA91-270B2CD4C631}"/>
          </ac:spMkLst>
        </pc:spChg>
        <pc:spChg chg="mod">
          <ac:chgData name="Hussain Abbasi" userId="c6e337f42acf1bb1" providerId="LiveId" clId="{3F3BEEE1-621B-5643-8884-2DAE0482E862}" dt="2019-07-08T23:31:21.418" v="7347" actId="207"/>
          <ac:spMkLst>
            <pc:docMk/>
            <pc:sldMk cId="3440642648" sldId="306"/>
            <ac:spMk id="9" creationId="{4439A028-6773-1D46-81AC-A5DEC657C532}"/>
          </ac:spMkLst>
        </pc:spChg>
        <pc:spChg chg="add mod">
          <ac:chgData name="Hussain Abbasi" userId="c6e337f42acf1bb1" providerId="LiveId" clId="{3F3BEEE1-621B-5643-8884-2DAE0482E862}" dt="2019-07-08T23:30:18.472" v="7343" actId="1076"/>
          <ac:spMkLst>
            <pc:docMk/>
            <pc:sldMk cId="3440642648" sldId="306"/>
            <ac:spMk id="10" creationId="{14E37FFA-A572-2B4F-BF37-C10C0F78FD6F}"/>
          </ac:spMkLst>
        </pc:spChg>
        <pc:spChg chg="add del mod">
          <ac:chgData name="Hussain Abbasi" userId="c6e337f42acf1bb1" providerId="LiveId" clId="{3F3BEEE1-621B-5643-8884-2DAE0482E862}" dt="2019-07-08T23:27:14.500" v="7200" actId="478"/>
          <ac:spMkLst>
            <pc:docMk/>
            <pc:sldMk cId="3440642648" sldId="306"/>
            <ac:spMk id="11" creationId="{FD53AEC0-11EB-1749-A867-CCB3B94E02A7}"/>
          </ac:spMkLst>
        </pc:spChg>
        <pc:spChg chg="add mod">
          <ac:chgData name="Hussain Abbasi" userId="c6e337f42acf1bb1" providerId="LiveId" clId="{3F3BEEE1-621B-5643-8884-2DAE0482E862}" dt="2019-07-08T23:31:31.365" v="7351" actId="207"/>
          <ac:spMkLst>
            <pc:docMk/>
            <pc:sldMk cId="3440642648" sldId="306"/>
            <ac:spMk id="12" creationId="{B5FEB5DB-E338-E34D-BF93-56B4290C475B}"/>
          </ac:spMkLst>
        </pc:spChg>
        <pc:spChg chg="del">
          <ac:chgData name="Hussain Abbasi" userId="c6e337f42acf1bb1" providerId="LiveId" clId="{3F3BEEE1-621B-5643-8884-2DAE0482E862}" dt="2019-07-08T23:24:33.121" v="7090" actId="478"/>
          <ac:spMkLst>
            <pc:docMk/>
            <pc:sldMk cId="3440642648" sldId="306"/>
            <ac:spMk id="19" creationId="{6E51E552-D48C-D448-8057-A1BDB3BF3125}"/>
          </ac:spMkLst>
        </pc:spChg>
      </pc:sldChg>
      <pc:sldChg chg="addSp delSp modSp add modNotesTx">
        <pc:chgData name="Hussain Abbasi" userId="c6e337f42acf1bb1" providerId="LiveId" clId="{3F3BEEE1-621B-5643-8884-2DAE0482E862}" dt="2019-07-11T13:47:04.823" v="10036" actId="20577"/>
        <pc:sldMkLst>
          <pc:docMk/>
          <pc:sldMk cId="2707323576" sldId="307"/>
        </pc:sldMkLst>
        <pc:spChg chg="mod">
          <ac:chgData name="Hussain Abbasi" userId="c6e337f42acf1bb1" providerId="LiveId" clId="{3F3BEEE1-621B-5643-8884-2DAE0482E862}" dt="2019-07-08T23:33:45.328" v="7397" actId="20577"/>
          <ac:spMkLst>
            <pc:docMk/>
            <pc:sldMk cId="2707323576" sldId="307"/>
            <ac:spMk id="6" creationId="{66F7A576-2830-804A-A68D-801F161652C0}"/>
          </ac:spMkLst>
        </pc:spChg>
        <pc:spChg chg="add mod">
          <ac:chgData name="Hussain Abbasi" userId="c6e337f42acf1bb1" providerId="LiveId" clId="{3F3BEEE1-621B-5643-8884-2DAE0482E862}" dt="2019-07-08T23:33:40.019" v="7396" actId="1076"/>
          <ac:spMkLst>
            <pc:docMk/>
            <pc:sldMk cId="2707323576" sldId="307"/>
            <ac:spMk id="7" creationId="{70B3049E-8C0D-494A-8D61-117B3B1491EF}"/>
          </ac:spMkLst>
        </pc:spChg>
        <pc:spChg chg="del">
          <ac:chgData name="Hussain Abbasi" userId="c6e337f42acf1bb1" providerId="LiveId" clId="{3F3BEEE1-621B-5643-8884-2DAE0482E862}" dt="2019-07-08T23:32:16.357" v="7357" actId="478"/>
          <ac:spMkLst>
            <pc:docMk/>
            <pc:sldMk cId="2707323576" sldId="307"/>
            <ac:spMk id="9" creationId="{4439A028-6773-1D46-81AC-A5DEC657C532}"/>
          </ac:spMkLst>
        </pc:spChg>
        <pc:spChg chg="del">
          <ac:chgData name="Hussain Abbasi" userId="c6e337f42acf1bb1" providerId="LiveId" clId="{3F3BEEE1-621B-5643-8884-2DAE0482E862}" dt="2019-07-08T23:32:08.949" v="7353" actId="478"/>
          <ac:spMkLst>
            <pc:docMk/>
            <pc:sldMk cId="2707323576" sldId="307"/>
            <ac:spMk id="10" creationId="{14E37FFA-A572-2B4F-BF37-C10C0F78FD6F}"/>
          </ac:spMkLst>
        </pc:spChg>
        <pc:spChg chg="del">
          <ac:chgData name="Hussain Abbasi" userId="c6e337f42acf1bb1" providerId="LiveId" clId="{3F3BEEE1-621B-5643-8884-2DAE0482E862}" dt="2019-07-08T23:32:11.357" v="7354" actId="478"/>
          <ac:spMkLst>
            <pc:docMk/>
            <pc:sldMk cId="2707323576" sldId="307"/>
            <ac:spMk id="12" creationId="{B5FEB5DB-E338-E34D-BF93-56B4290C475B}"/>
          </ac:spMkLst>
        </pc:spChg>
      </pc:sldChg>
      <pc:sldChg chg="addSp delSp modSp add ord">
        <pc:chgData name="Hussain Abbasi" userId="c6e337f42acf1bb1" providerId="LiveId" clId="{3F3BEEE1-621B-5643-8884-2DAE0482E862}" dt="2019-07-11T13:52:53.752" v="10042" actId="20577"/>
        <pc:sldMkLst>
          <pc:docMk/>
          <pc:sldMk cId="2000863737" sldId="308"/>
        </pc:sldMkLst>
        <pc:spChg chg="del mod">
          <ac:chgData name="Hussain Abbasi" userId="c6e337f42acf1bb1" providerId="LiveId" clId="{3F3BEEE1-621B-5643-8884-2DAE0482E862}" dt="2019-07-09T23:43:17.526" v="8153" actId="478"/>
          <ac:spMkLst>
            <pc:docMk/>
            <pc:sldMk cId="2000863737" sldId="308"/>
            <ac:spMk id="2" creationId="{B3DD1B73-03EA-3E4A-BBD5-9E80639A8D52}"/>
          </ac:spMkLst>
        </pc:spChg>
        <pc:spChg chg="add del mod">
          <ac:chgData name="Hussain Abbasi" userId="c6e337f42acf1bb1" providerId="LiveId" clId="{3F3BEEE1-621B-5643-8884-2DAE0482E862}" dt="2019-07-09T23:43:17.526" v="8153" actId="478"/>
          <ac:spMkLst>
            <pc:docMk/>
            <pc:sldMk cId="2000863737" sldId="308"/>
            <ac:spMk id="3" creationId="{FE507FB9-87C4-D14D-8869-ABB692AF7068}"/>
          </ac:spMkLst>
        </pc:spChg>
        <pc:spChg chg="add mod">
          <ac:chgData name="Hussain Abbasi" userId="c6e337f42acf1bb1" providerId="LiveId" clId="{3F3BEEE1-621B-5643-8884-2DAE0482E862}" dt="2019-07-11T05:00:41.565" v="9911" actId="1076"/>
          <ac:spMkLst>
            <pc:docMk/>
            <pc:sldMk cId="2000863737" sldId="308"/>
            <ac:spMk id="5" creationId="{C4DC0D89-2979-DD4C-AD58-3B8EC5120064}"/>
          </ac:spMkLst>
        </pc:spChg>
        <pc:spChg chg="add mod">
          <ac:chgData name="Hussain Abbasi" userId="c6e337f42acf1bb1" providerId="LiveId" clId="{3F3BEEE1-621B-5643-8884-2DAE0482E862}" dt="2019-07-11T05:00:41.565" v="9911" actId="1076"/>
          <ac:spMkLst>
            <pc:docMk/>
            <pc:sldMk cId="2000863737" sldId="308"/>
            <ac:spMk id="6" creationId="{3414EA4C-3E62-8F41-85C8-92FCED4231C3}"/>
          </ac:spMkLst>
        </pc:spChg>
        <pc:spChg chg="del mod">
          <ac:chgData name="Hussain Abbasi" userId="c6e337f42acf1bb1" providerId="LiveId" clId="{3F3BEEE1-621B-5643-8884-2DAE0482E862}" dt="2019-07-09T23:39:37.998" v="7942" actId="478"/>
          <ac:spMkLst>
            <pc:docMk/>
            <pc:sldMk cId="2000863737" sldId="308"/>
            <ac:spMk id="6" creationId="{66F7A576-2830-804A-A68D-801F161652C0}"/>
          </ac:spMkLst>
        </pc:spChg>
        <pc:spChg chg="add del mod">
          <ac:chgData name="Hussain Abbasi" userId="c6e337f42acf1bb1" providerId="LiveId" clId="{3F3BEEE1-621B-5643-8884-2DAE0482E862}" dt="2019-07-09T23:39:40.253" v="7943" actId="478"/>
          <ac:spMkLst>
            <pc:docMk/>
            <pc:sldMk cId="2000863737" sldId="308"/>
            <ac:spMk id="8" creationId="{D5E7544F-123C-3B45-87B7-E09433E7027F}"/>
          </ac:spMkLst>
        </pc:spChg>
        <pc:spChg chg="add del mod">
          <ac:chgData name="Hussain Abbasi" userId="c6e337f42acf1bb1" providerId="LiveId" clId="{3F3BEEE1-621B-5643-8884-2DAE0482E862}" dt="2019-07-09T23:43:17.526" v="8153" actId="478"/>
          <ac:spMkLst>
            <pc:docMk/>
            <pc:sldMk cId="2000863737" sldId="308"/>
            <ac:spMk id="9" creationId="{F4C47EFB-D8AB-1D41-B5CB-9041DFA4D143}"/>
          </ac:spMkLst>
        </pc:spChg>
        <pc:spChg chg="add del mod">
          <ac:chgData name="Hussain Abbasi" userId="c6e337f42acf1bb1" providerId="LiveId" clId="{3F3BEEE1-621B-5643-8884-2DAE0482E862}" dt="2019-07-09T23:43:17.526" v="8153" actId="478"/>
          <ac:spMkLst>
            <pc:docMk/>
            <pc:sldMk cId="2000863737" sldId="308"/>
            <ac:spMk id="10" creationId="{E3A2FF6A-5CA2-3942-95BE-1CD9536CFF82}"/>
          </ac:spMkLst>
        </pc:spChg>
        <pc:spChg chg="add mod">
          <ac:chgData name="Hussain Abbasi" userId="c6e337f42acf1bb1" providerId="LiveId" clId="{3F3BEEE1-621B-5643-8884-2DAE0482E862}" dt="2019-07-09T23:43:21.442" v="8154" actId="1076"/>
          <ac:spMkLst>
            <pc:docMk/>
            <pc:sldMk cId="2000863737" sldId="308"/>
            <ac:spMk id="11" creationId="{12CB1BF3-C761-D142-A8D4-20D417B492A2}"/>
          </ac:spMkLst>
        </pc:spChg>
        <pc:spChg chg="add mod">
          <ac:chgData name="Hussain Abbasi" userId="c6e337f42acf1bb1" providerId="LiveId" clId="{3F3BEEE1-621B-5643-8884-2DAE0482E862}" dt="2019-07-11T13:52:53.752" v="10042" actId="20577"/>
          <ac:spMkLst>
            <pc:docMk/>
            <pc:sldMk cId="2000863737" sldId="308"/>
            <ac:spMk id="12" creationId="{41C1D01C-B1A5-224F-9B60-F67D3C15F7BC}"/>
          </ac:spMkLst>
        </pc:spChg>
        <pc:spChg chg="del mod">
          <ac:chgData name="Hussain Abbasi" userId="c6e337f42acf1bb1" providerId="LiveId" clId="{3F3BEEE1-621B-5643-8884-2DAE0482E862}" dt="2019-07-09T23:41:08.488" v="8051" actId="478"/>
          <ac:spMkLst>
            <pc:docMk/>
            <pc:sldMk cId="2000863737" sldId="308"/>
            <ac:spMk id="19" creationId="{6E51E552-D48C-D448-8057-A1BDB3BF3125}"/>
          </ac:spMkLst>
        </pc:spChg>
        <pc:spChg chg="del">
          <ac:chgData name="Hussain Abbasi" userId="c6e337f42acf1bb1" providerId="LiveId" clId="{3F3BEEE1-621B-5643-8884-2DAE0482E862}" dt="2019-07-09T23:41:58.290" v="8113" actId="478"/>
          <ac:spMkLst>
            <pc:docMk/>
            <pc:sldMk cId="2000863737" sldId="308"/>
            <ac:spMk id="20" creationId="{68625EF7-39EA-9C4C-AB9C-E06FE7F97273}"/>
          </ac:spMkLst>
        </pc:spChg>
      </pc:sldChg>
      <pc:sldChg chg="addSp delSp modSp add">
        <pc:chgData name="Hussain Abbasi" userId="c6e337f42acf1bb1" providerId="LiveId" clId="{3F3BEEE1-621B-5643-8884-2DAE0482E862}" dt="2019-07-10T00:48:51.293" v="8834" actId="20577"/>
        <pc:sldMkLst>
          <pc:docMk/>
          <pc:sldMk cId="3714206902" sldId="309"/>
        </pc:sldMkLst>
        <pc:spChg chg="mod">
          <ac:chgData name="Hussain Abbasi" userId="c6e337f42acf1bb1" providerId="LiveId" clId="{3F3BEEE1-621B-5643-8884-2DAE0482E862}" dt="2019-07-10T00:48:51.293" v="8834" actId="20577"/>
          <ac:spMkLst>
            <pc:docMk/>
            <pc:sldMk cId="3714206902" sldId="309"/>
            <ac:spMk id="3" creationId="{FE507FB9-87C4-D14D-8869-ABB692AF7068}"/>
          </ac:spMkLst>
        </pc:spChg>
        <pc:spChg chg="mod">
          <ac:chgData name="Hussain Abbasi" userId="c6e337f42acf1bb1" providerId="LiveId" clId="{3F3BEEE1-621B-5643-8884-2DAE0482E862}" dt="2019-07-09T23:58:43.540" v="8324" actId="20577"/>
          <ac:spMkLst>
            <pc:docMk/>
            <pc:sldMk cId="3714206902" sldId="309"/>
            <ac:spMk id="10" creationId="{E3A2FF6A-5CA2-3942-95BE-1CD9536CFF82}"/>
          </ac:spMkLst>
        </pc:spChg>
        <pc:spChg chg="del">
          <ac:chgData name="Hussain Abbasi" userId="c6e337f42acf1bb1" providerId="LiveId" clId="{3F3BEEE1-621B-5643-8884-2DAE0482E862}" dt="2019-07-09T23:43:04.140" v="8151" actId="478"/>
          <ac:spMkLst>
            <pc:docMk/>
            <pc:sldMk cId="3714206902" sldId="309"/>
            <ac:spMk id="11" creationId="{12CB1BF3-C761-D142-A8D4-20D417B492A2}"/>
          </ac:spMkLst>
        </pc:spChg>
        <pc:spChg chg="del">
          <ac:chgData name="Hussain Abbasi" userId="c6e337f42acf1bb1" providerId="LiveId" clId="{3F3BEEE1-621B-5643-8884-2DAE0482E862}" dt="2019-07-09T23:43:04.140" v="8151" actId="478"/>
          <ac:spMkLst>
            <pc:docMk/>
            <pc:sldMk cId="3714206902" sldId="309"/>
            <ac:spMk id="12" creationId="{41C1D01C-B1A5-224F-9B60-F67D3C15F7BC}"/>
          </ac:spMkLst>
        </pc:spChg>
        <pc:spChg chg="add mod">
          <ac:chgData name="Hussain Abbasi" userId="c6e337f42acf1bb1" providerId="LiveId" clId="{3F3BEEE1-621B-5643-8884-2DAE0482E862}" dt="2019-07-10T00:00:17.683" v="8337" actId="1076"/>
          <ac:spMkLst>
            <pc:docMk/>
            <pc:sldMk cId="3714206902" sldId="309"/>
            <ac:spMk id="13" creationId="{2A9AAC49-9E89-0942-89B1-7D2721B19713}"/>
          </ac:spMkLst>
        </pc:spChg>
        <pc:spChg chg="add mod">
          <ac:chgData name="Hussain Abbasi" userId="c6e337f42acf1bb1" providerId="LiveId" clId="{3F3BEEE1-621B-5643-8884-2DAE0482E862}" dt="2019-07-10T00:00:17.683" v="8337" actId="1076"/>
          <ac:spMkLst>
            <pc:docMk/>
            <pc:sldMk cId="3714206902" sldId="309"/>
            <ac:spMk id="14" creationId="{DE34AB04-5716-F84B-9ADF-CDE396B4927E}"/>
          </ac:spMkLst>
        </pc:spChg>
      </pc:sldChg>
      <pc:sldChg chg="addSp delSp modSp add">
        <pc:chgData name="Hussain Abbasi" userId="c6e337f42acf1bb1" providerId="LiveId" clId="{3F3BEEE1-621B-5643-8884-2DAE0482E862}" dt="2019-07-10T01:05:50.879" v="9143" actId="6549"/>
        <pc:sldMkLst>
          <pc:docMk/>
          <pc:sldMk cId="795198211" sldId="311"/>
        </pc:sldMkLst>
        <pc:spChg chg="del mod">
          <ac:chgData name="Hussain Abbasi" userId="c6e337f42acf1bb1" providerId="LiveId" clId="{3F3BEEE1-621B-5643-8884-2DAE0482E862}" dt="2019-07-10T01:02:02.953" v="8978" actId="478"/>
          <ac:spMkLst>
            <pc:docMk/>
            <pc:sldMk cId="795198211" sldId="311"/>
            <ac:spMk id="2" creationId="{B3DD1B73-03EA-3E4A-BBD5-9E80639A8D52}"/>
          </ac:spMkLst>
        </pc:spChg>
        <pc:spChg chg="del mod">
          <ac:chgData name="Hussain Abbasi" userId="c6e337f42acf1bb1" providerId="LiveId" clId="{3F3BEEE1-621B-5643-8884-2DAE0482E862}" dt="2019-07-10T00:56:49.858" v="8961" actId="478"/>
          <ac:spMkLst>
            <pc:docMk/>
            <pc:sldMk cId="795198211" sldId="311"/>
            <ac:spMk id="6" creationId="{66F7A576-2830-804A-A68D-801F161652C0}"/>
          </ac:spMkLst>
        </pc:spChg>
        <pc:spChg chg="add mod">
          <ac:chgData name="Hussain Abbasi" userId="c6e337f42acf1bb1" providerId="LiveId" clId="{3F3BEEE1-621B-5643-8884-2DAE0482E862}" dt="2019-07-10T00:57:14.475" v="8966" actId="1076"/>
          <ac:spMkLst>
            <pc:docMk/>
            <pc:sldMk cId="795198211" sldId="311"/>
            <ac:spMk id="7" creationId="{E0132C58-DA69-B345-812B-9A0FDD0D2E48}"/>
          </ac:spMkLst>
        </pc:spChg>
        <pc:spChg chg="add mod">
          <ac:chgData name="Hussain Abbasi" userId="c6e337f42acf1bb1" providerId="LiveId" clId="{3F3BEEE1-621B-5643-8884-2DAE0482E862}" dt="2019-07-10T01:05:50.430" v="9142" actId="1076"/>
          <ac:spMkLst>
            <pc:docMk/>
            <pc:sldMk cId="795198211" sldId="311"/>
            <ac:spMk id="8" creationId="{C299D99B-CF62-1449-B65C-8A8AE5568DB8}"/>
          </ac:spMkLst>
        </pc:spChg>
        <pc:spChg chg="add mod">
          <ac:chgData name="Hussain Abbasi" userId="c6e337f42acf1bb1" providerId="LiveId" clId="{3F3BEEE1-621B-5643-8884-2DAE0482E862}" dt="2019-07-10T01:05:50.879" v="9143" actId="6549"/>
          <ac:spMkLst>
            <pc:docMk/>
            <pc:sldMk cId="795198211" sldId="311"/>
            <ac:spMk id="9" creationId="{8CFC6AAF-E46C-8546-9223-2F817F010DB9}"/>
          </ac:spMkLst>
        </pc:spChg>
        <pc:spChg chg="add mod">
          <ac:chgData name="Hussain Abbasi" userId="c6e337f42acf1bb1" providerId="LiveId" clId="{3F3BEEE1-621B-5643-8884-2DAE0482E862}" dt="2019-07-10T01:05:50.430" v="9142" actId="1076"/>
          <ac:spMkLst>
            <pc:docMk/>
            <pc:sldMk cId="795198211" sldId="311"/>
            <ac:spMk id="10" creationId="{85578FFD-3659-6047-999B-211EFA56EE42}"/>
          </ac:spMkLst>
        </pc:spChg>
        <pc:spChg chg="del mod">
          <ac:chgData name="Hussain Abbasi" userId="c6e337f42acf1bb1" providerId="LiveId" clId="{3F3BEEE1-621B-5643-8884-2DAE0482E862}" dt="2019-07-10T01:02:02.953" v="8978" actId="478"/>
          <ac:spMkLst>
            <pc:docMk/>
            <pc:sldMk cId="795198211" sldId="311"/>
            <ac:spMk id="19" creationId="{6E51E552-D48C-D448-8057-A1BDB3BF3125}"/>
          </ac:spMkLst>
        </pc:spChg>
        <pc:spChg chg="del mod">
          <ac:chgData name="Hussain Abbasi" userId="c6e337f42acf1bb1" providerId="LiveId" clId="{3F3BEEE1-621B-5643-8884-2DAE0482E862}" dt="2019-07-10T01:02:02.953" v="8978" actId="478"/>
          <ac:spMkLst>
            <pc:docMk/>
            <pc:sldMk cId="795198211" sldId="311"/>
            <ac:spMk id="20" creationId="{68625EF7-39EA-9C4C-AB9C-E06FE7F97273}"/>
          </ac:spMkLst>
        </pc:spChg>
      </pc:sldChg>
      <pc:sldChg chg="addSp delSp modSp add ord">
        <pc:chgData name="Hussain Abbasi" userId="c6e337f42acf1bb1" providerId="LiveId" clId="{3F3BEEE1-621B-5643-8884-2DAE0482E862}" dt="2019-07-10T00:56:44.910" v="8958"/>
        <pc:sldMkLst>
          <pc:docMk/>
          <pc:sldMk cId="886234839" sldId="312"/>
        </pc:sldMkLst>
        <pc:spChg chg="mod">
          <ac:chgData name="Hussain Abbasi" userId="c6e337f42acf1bb1" providerId="LiveId" clId="{3F3BEEE1-621B-5643-8884-2DAE0482E862}" dt="2019-07-10T00:48:30.946" v="8815" actId="20577"/>
          <ac:spMkLst>
            <pc:docMk/>
            <pc:sldMk cId="886234839" sldId="312"/>
            <ac:spMk id="2" creationId="{B3DD1B73-03EA-3E4A-BBD5-9E80639A8D52}"/>
          </ac:spMkLst>
        </pc:spChg>
        <pc:spChg chg="del mod">
          <ac:chgData name="Hussain Abbasi" userId="c6e337f42acf1bb1" providerId="LiveId" clId="{3F3BEEE1-621B-5643-8884-2DAE0482E862}" dt="2019-07-10T00:49:37.533" v="8840"/>
          <ac:spMkLst>
            <pc:docMk/>
            <pc:sldMk cId="886234839" sldId="312"/>
            <ac:spMk id="3" creationId="{FE507FB9-87C4-D14D-8869-ABB692AF7068}"/>
          </ac:spMkLst>
        </pc:spChg>
        <pc:spChg chg="add del mod">
          <ac:chgData name="Hussain Abbasi" userId="c6e337f42acf1bb1" providerId="LiveId" clId="{3F3BEEE1-621B-5643-8884-2DAE0482E862}" dt="2019-07-10T00:56:44.910" v="8958"/>
          <ac:spMkLst>
            <pc:docMk/>
            <pc:sldMk cId="886234839" sldId="312"/>
            <ac:spMk id="4" creationId="{71C68996-12C3-2949-AE8D-4AF2EDDD440E}"/>
          </ac:spMkLst>
        </pc:spChg>
        <pc:spChg chg="del">
          <ac:chgData name="Hussain Abbasi" userId="c6e337f42acf1bb1" providerId="LiveId" clId="{3F3BEEE1-621B-5643-8884-2DAE0482E862}" dt="2019-07-10T00:49:18.069" v="8835" actId="478"/>
          <ac:spMkLst>
            <pc:docMk/>
            <pc:sldMk cId="886234839" sldId="312"/>
            <ac:spMk id="9" creationId="{F4C47EFB-D8AB-1D41-B5CB-9041DFA4D143}"/>
          </ac:spMkLst>
        </pc:spChg>
        <pc:spChg chg="mod">
          <ac:chgData name="Hussain Abbasi" userId="c6e337f42acf1bb1" providerId="LiveId" clId="{3F3BEEE1-621B-5643-8884-2DAE0482E862}" dt="2019-07-10T00:54:15.977" v="8911" actId="6549"/>
          <ac:spMkLst>
            <pc:docMk/>
            <pc:sldMk cId="886234839" sldId="312"/>
            <ac:spMk id="10" creationId="{E3A2FF6A-5CA2-3942-95BE-1CD9536CFF82}"/>
          </ac:spMkLst>
        </pc:spChg>
        <pc:spChg chg="add del mod">
          <ac:chgData name="Hussain Abbasi" userId="c6e337f42acf1bb1" providerId="LiveId" clId="{3F3BEEE1-621B-5643-8884-2DAE0482E862}" dt="2019-07-10T00:56:44.910" v="8958"/>
          <ac:spMkLst>
            <pc:docMk/>
            <pc:sldMk cId="886234839" sldId="312"/>
            <ac:spMk id="11" creationId="{2AD69335-D549-164E-9179-7AB6395DE9C6}"/>
          </ac:spMkLst>
        </pc:spChg>
        <pc:spChg chg="add del mod">
          <ac:chgData name="Hussain Abbasi" userId="c6e337f42acf1bb1" providerId="LiveId" clId="{3F3BEEE1-621B-5643-8884-2DAE0482E862}" dt="2019-07-10T00:56:44.910" v="8958"/>
          <ac:spMkLst>
            <pc:docMk/>
            <pc:sldMk cId="886234839" sldId="312"/>
            <ac:spMk id="12" creationId="{D2283876-375F-5B44-94FA-9B4315D5A0C4}"/>
          </ac:spMkLst>
        </pc:spChg>
        <pc:spChg chg="del mod">
          <ac:chgData name="Hussain Abbasi" userId="c6e337f42acf1bb1" providerId="LiveId" clId="{3F3BEEE1-621B-5643-8884-2DAE0482E862}" dt="2019-07-10T00:53:48.053" v="8902" actId="478"/>
          <ac:spMkLst>
            <pc:docMk/>
            <pc:sldMk cId="886234839" sldId="312"/>
            <ac:spMk id="13" creationId="{2A9AAC49-9E89-0942-89B1-7D2721B19713}"/>
          </ac:spMkLst>
        </pc:spChg>
        <pc:spChg chg="del mod">
          <ac:chgData name="Hussain Abbasi" userId="c6e337f42acf1bb1" providerId="LiveId" clId="{3F3BEEE1-621B-5643-8884-2DAE0482E862}" dt="2019-07-10T00:53:48.053" v="8902" actId="478"/>
          <ac:spMkLst>
            <pc:docMk/>
            <pc:sldMk cId="886234839" sldId="312"/>
            <ac:spMk id="14" creationId="{DE34AB04-5716-F84B-9ADF-CDE396B4927E}"/>
          </ac:spMkLst>
        </pc:spChg>
        <pc:spChg chg="mod">
          <ac:chgData name="Hussain Abbasi" userId="c6e337f42acf1bb1" providerId="LiveId" clId="{3F3BEEE1-621B-5643-8884-2DAE0482E862}" dt="2019-07-10T00:48:28.361" v="8808" actId="20577"/>
          <ac:spMkLst>
            <pc:docMk/>
            <pc:sldMk cId="886234839" sldId="312"/>
            <ac:spMk id="17" creationId="{C96445E3-618B-8242-8F80-84B492A227E7}"/>
          </ac:spMkLst>
        </pc:spChg>
      </pc:sldChg>
      <pc:sldChg chg="addSp modSp add ord">
        <pc:chgData name="Hussain Abbasi" userId="c6e337f42acf1bb1" providerId="LiveId" clId="{3F3BEEE1-621B-5643-8884-2DAE0482E862}" dt="2019-07-10T01:11:54.492" v="9367" actId="20577"/>
        <pc:sldMkLst>
          <pc:docMk/>
          <pc:sldMk cId="3311002369" sldId="313"/>
        </pc:sldMkLst>
        <pc:spChg chg="mod">
          <ac:chgData name="Hussain Abbasi" userId="c6e337f42acf1bb1" providerId="LiveId" clId="{3F3BEEE1-621B-5643-8884-2DAE0482E862}" dt="2019-07-10T01:11:49.590" v="9366" actId="465"/>
          <ac:spMkLst>
            <pc:docMk/>
            <pc:sldMk cId="3311002369" sldId="313"/>
            <ac:spMk id="2" creationId="{B3DD1B73-03EA-3E4A-BBD5-9E80639A8D52}"/>
          </ac:spMkLst>
        </pc:spChg>
        <pc:spChg chg="add mod">
          <ac:chgData name="Hussain Abbasi" userId="c6e337f42acf1bb1" providerId="LiveId" clId="{3F3BEEE1-621B-5643-8884-2DAE0482E862}" dt="2019-07-10T01:11:49.590" v="9366" actId="465"/>
          <ac:spMkLst>
            <pc:docMk/>
            <pc:sldMk cId="3311002369" sldId="313"/>
            <ac:spMk id="5" creationId="{0E098297-D9E5-A442-B19F-9E89371B8B5D}"/>
          </ac:spMkLst>
        </pc:spChg>
        <pc:spChg chg="add mod">
          <ac:chgData name="Hussain Abbasi" userId="c6e337f42acf1bb1" providerId="LiveId" clId="{3F3BEEE1-621B-5643-8884-2DAE0482E862}" dt="2019-07-10T01:09:38.605" v="9287" actId="207"/>
          <ac:spMkLst>
            <pc:docMk/>
            <pc:sldMk cId="3311002369" sldId="313"/>
            <ac:spMk id="6" creationId="{30601206-51AD-164E-AEAC-6836B346F63D}"/>
          </ac:spMkLst>
        </pc:spChg>
        <pc:spChg chg="add mod">
          <ac:chgData name="Hussain Abbasi" userId="c6e337f42acf1bb1" providerId="LiveId" clId="{3F3BEEE1-621B-5643-8884-2DAE0482E862}" dt="2019-07-10T01:11:49.590" v="9366" actId="465"/>
          <ac:spMkLst>
            <pc:docMk/>
            <pc:sldMk cId="3311002369" sldId="313"/>
            <ac:spMk id="7" creationId="{79BC5E11-A6B2-9F44-A3A9-DAE8218FFC68}"/>
          </ac:spMkLst>
        </pc:spChg>
        <pc:spChg chg="add mod">
          <ac:chgData name="Hussain Abbasi" userId="c6e337f42acf1bb1" providerId="LiveId" clId="{3F3BEEE1-621B-5643-8884-2DAE0482E862}" dt="2019-07-10T01:11:54.492" v="9367" actId="20577"/>
          <ac:spMkLst>
            <pc:docMk/>
            <pc:sldMk cId="3311002369" sldId="313"/>
            <ac:spMk id="8" creationId="{4358A549-BB7C-F04E-B46D-7A0411616729}"/>
          </ac:spMkLst>
        </pc:spChg>
        <pc:spChg chg="mod">
          <ac:chgData name="Hussain Abbasi" userId="c6e337f42acf1bb1" providerId="LiveId" clId="{3F3BEEE1-621B-5643-8884-2DAE0482E862}" dt="2019-07-10T01:09:14.153" v="9276" actId="20577"/>
          <ac:spMkLst>
            <pc:docMk/>
            <pc:sldMk cId="3311002369" sldId="313"/>
            <ac:spMk id="10" creationId="{E3A2FF6A-5CA2-3942-95BE-1CD9536CFF82}"/>
          </ac:spMkLst>
        </pc:spChg>
      </pc:sldChg>
      <pc:sldChg chg="addSp delSp modSp add modAnim">
        <pc:chgData name="Hussain Abbasi" userId="c6e337f42acf1bb1" providerId="LiveId" clId="{3F3BEEE1-621B-5643-8884-2DAE0482E862}" dt="2019-07-11T12:59:11.672" v="9970" actId="207"/>
        <pc:sldMkLst>
          <pc:docMk/>
          <pc:sldMk cId="2654765918" sldId="314"/>
        </pc:sldMkLst>
        <pc:spChg chg="del">
          <ac:chgData name="Hussain Abbasi" userId="c6e337f42acf1bb1" providerId="LiveId" clId="{3F3BEEE1-621B-5643-8884-2DAE0482E862}" dt="2019-07-10T21:33:18.121" v="9718" actId="478"/>
          <ac:spMkLst>
            <pc:docMk/>
            <pc:sldMk cId="2654765918" sldId="314"/>
            <ac:spMk id="8" creationId="{5A36EF7E-1298-EA41-86F0-67FEF0C61375}"/>
          </ac:spMkLst>
        </pc:spChg>
        <pc:spChg chg="add mod">
          <ac:chgData name="Hussain Abbasi" userId="c6e337f42acf1bb1" providerId="LiveId" clId="{3F3BEEE1-621B-5643-8884-2DAE0482E862}" dt="2019-07-11T12:59:11.672" v="9970" actId="207"/>
          <ac:spMkLst>
            <pc:docMk/>
            <pc:sldMk cId="2654765918" sldId="314"/>
            <ac:spMk id="9" creationId="{919F6FC5-B5EE-414C-87BF-A1CD9CA27979}"/>
          </ac:spMkLst>
        </pc:spChg>
        <pc:spChg chg="mod">
          <ac:chgData name="Hussain Abbasi" userId="c6e337f42acf1bb1" providerId="LiveId" clId="{3F3BEEE1-621B-5643-8884-2DAE0482E862}" dt="2019-07-10T21:38:28.395" v="9770" actId="20577"/>
          <ac:spMkLst>
            <pc:docMk/>
            <pc:sldMk cId="2654765918" sldId="314"/>
            <ac:spMk id="12" creationId="{3245C705-6553-2E49-BEC9-5190BE364267}"/>
          </ac:spMkLst>
        </pc:spChg>
        <pc:spChg chg="mod">
          <ac:chgData name="Hussain Abbasi" userId="c6e337f42acf1bb1" providerId="LiveId" clId="{3F3BEEE1-621B-5643-8884-2DAE0482E862}" dt="2019-07-11T12:58:26.451" v="9969" actId="20577"/>
          <ac:spMkLst>
            <pc:docMk/>
            <pc:sldMk cId="2654765918" sldId="314"/>
            <ac:spMk id="17" creationId="{C96445E3-618B-8242-8F80-84B492A227E7}"/>
          </ac:spMkLst>
        </pc:spChg>
        <pc:spChg chg="mod">
          <ac:chgData name="Hussain Abbasi" userId="c6e337f42acf1bb1" providerId="LiveId" clId="{3F3BEEE1-621B-5643-8884-2DAE0482E862}" dt="2019-07-10T21:28:42.137" v="9556" actId="1076"/>
          <ac:spMkLst>
            <pc:docMk/>
            <pc:sldMk cId="2654765918" sldId="314"/>
            <ac:spMk id="19" creationId="{338F2B79-4D38-9C4A-9A2D-E23254F210C6}"/>
          </ac:spMkLst>
        </pc:spChg>
        <pc:spChg chg="mod">
          <ac:chgData name="Hussain Abbasi" userId="c6e337f42acf1bb1" providerId="LiveId" clId="{3F3BEEE1-621B-5643-8884-2DAE0482E862}" dt="2019-07-10T21:38:40.097" v="9771" actId="1076"/>
          <ac:spMkLst>
            <pc:docMk/>
            <pc:sldMk cId="2654765918" sldId="314"/>
            <ac:spMk id="21" creationId="{A3490DD4-D39C-4A47-AF06-533828A7A654}"/>
          </ac:spMkLst>
        </pc:spChg>
        <pc:spChg chg="add del mod">
          <ac:chgData name="Hussain Abbasi" userId="c6e337f42acf1bb1" providerId="LiveId" clId="{3F3BEEE1-621B-5643-8884-2DAE0482E862}" dt="2019-07-10T21:28:12.507" v="9524" actId="478"/>
          <ac:spMkLst>
            <pc:docMk/>
            <pc:sldMk cId="2654765918" sldId="314"/>
            <ac:spMk id="22" creationId="{70ECE81E-0F9D-5845-A509-DE9C7FE9883A}"/>
          </ac:spMkLst>
        </pc:spChg>
      </pc:sldChg>
      <pc:sldChg chg="add">
        <pc:chgData name="Hussain Abbasi" userId="c6e337f42acf1bb1" providerId="LiveId" clId="{3F3BEEE1-621B-5643-8884-2DAE0482E862}" dt="2019-07-11T05:04:02.780" v="9932"/>
        <pc:sldMkLst>
          <pc:docMk/>
          <pc:sldMk cId="2201790247" sldId="315"/>
        </pc:sldMkLst>
      </pc:sldChg>
      <pc:sldChg chg="add ord">
        <pc:chgData name="Hussain Abbasi" userId="c6e337f42acf1bb1" providerId="LiveId" clId="{3F3BEEE1-621B-5643-8884-2DAE0482E862}" dt="2019-07-11T14:10:48.954" v="10044"/>
        <pc:sldMkLst>
          <pc:docMk/>
          <pc:sldMk cId="704053211" sldId="31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CBD38-A9C0-7547-9E63-704ED7BDA574}" type="datetimeFigureOut">
              <a:rPr lang="en-US" smtClean="0"/>
              <a:t>7/21/19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25D68-C24E-A84E-BAE0-0D232E1FF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25D68-C24E-A84E-BAE0-0D232E1FF2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46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25D68-C24E-A84E-BAE0-0D232E1FF2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41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Loosely coupled, event-based communication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Weak Events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Publisher-Subscriber (</a:t>
            </a:r>
            <a:r>
              <a:rPr lang="en-US" dirty="0" err="1"/>
              <a:t>PubSub</a:t>
            </a:r>
            <a:r>
              <a:rPr lang="en-US" dirty="0"/>
              <a:t>) Pattern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Pass payload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Cross-platform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25D68-C24E-A84E-BAE0-0D232E1FF2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03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cross-platform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25D68-C24E-A84E-BAE0-0D232E1FF2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2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25D68-C24E-A84E-BAE0-0D232E1FF24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01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  <a:p>
            <a:r>
              <a:rPr lang="en-US" dirty="0"/>
              <a:t>Talk about Vanilla XF and why it is not ideal for MVVM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25D68-C24E-A84E-BAE0-0D232E1FF2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9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PRISM: Developed by MS patterns and practices team, Open-sourced later. Works great for XAML based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25D68-C24E-A84E-BAE0-0D232E1FF2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02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PRISM: Developed by MS patterns and practices team, Open-sourced later. Works great for XAML based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25D68-C24E-A84E-BAE0-0D232E1FF2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70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25D68-C24E-A84E-BAE0-0D232E1FF2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38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MainView</a:t>
            </a:r>
            <a:r>
              <a:rPr lang="en-US" dirty="0"/>
              <a:t> -&gt; </a:t>
            </a:r>
            <a:r>
              <a:rPr lang="en-US" dirty="0" err="1"/>
              <a:t>MainViewModel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25D68-C24E-A84E-BAE0-0D232E1FF2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98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25D68-C24E-A84E-BAE0-0D232E1FF2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70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Tuple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25D68-C24E-A84E-BAE0-0D232E1FF2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12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25D68-C24E-A84E-BAE0-0D232E1FF2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58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0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4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31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75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0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3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1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9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2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19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4FF75-4999-6A4C-87D7-5FCC59BDBB2A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65283-5C69-8B40-A656-9B65A9E0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40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B26A19DD-4D76-924F-9786-4CCFE7601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287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5.png"/><Relationship Id="rId4" Type="http://schemas.microsoft.com/office/2007/relationships/hdphoto" Target="../media/hdphoto5.wdp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8.wdp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treon.com/prismlibrary" TargetMode="External"/><Relationship Id="rId5" Type="http://schemas.openxmlformats.org/officeDocument/2006/relationships/hyperlink" Target="http://github.com/PrismLibrary" TargetMode="External"/><Relationship Id="rId4" Type="http://schemas.openxmlformats.org/officeDocument/2006/relationships/hyperlink" Target="https://prismlibrary.github.io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ithub.com/PrismLibrary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668F6DC-99AD-9D40-8C08-9AD1A66E9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997028"/>
            <a:ext cx="4876800" cy="352348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7B23C19-6682-EE4B-8F9E-240690FD65C2}"/>
              </a:ext>
            </a:extLst>
          </p:cNvPr>
          <p:cNvSpPr txBox="1">
            <a:spLocks/>
          </p:cNvSpPr>
          <p:nvPr/>
        </p:nvSpPr>
        <p:spPr>
          <a:xfrm>
            <a:off x="3905761" y="5135949"/>
            <a:ext cx="4380477" cy="371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Houston, TX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5262C8-8091-F34F-B8ED-EBC108AF90F1}"/>
              </a:ext>
            </a:extLst>
          </p:cNvPr>
          <p:cNvSpPr txBox="1">
            <a:spLocks/>
          </p:cNvSpPr>
          <p:nvPr/>
        </p:nvSpPr>
        <p:spPr>
          <a:xfrm>
            <a:off x="3905761" y="5430239"/>
            <a:ext cx="4380477" cy="371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6D6D8D-FD1E-834C-9E4A-59E51F366DA8}"/>
              </a:ext>
            </a:extLst>
          </p:cNvPr>
          <p:cNvSpPr/>
          <p:nvPr/>
        </p:nvSpPr>
        <p:spPr>
          <a:xfrm>
            <a:off x="0" y="6198860"/>
            <a:ext cx="12192000" cy="659140"/>
          </a:xfrm>
          <a:prstGeom prst="rect">
            <a:avLst/>
          </a:prstGeom>
          <a:solidFill>
            <a:srgbClr val="34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6B21F0-530B-1E4C-969E-EDB45970A488}"/>
              </a:ext>
            </a:extLst>
          </p:cNvPr>
          <p:cNvSpPr txBox="1">
            <a:spLocks/>
          </p:cNvSpPr>
          <p:nvPr/>
        </p:nvSpPr>
        <p:spPr>
          <a:xfrm>
            <a:off x="3905761" y="6365659"/>
            <a:ext cx="4380477" cy="371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#XamDevSummit</a:t>
            </a:r>
          </a:p>
        </p:txBody>
      </p:sp>
    </p:spTree>
    <p:extLst>
      <p:ext uri="{BB962C8B-B14F-4D97-AF65-F5344CB8AC3E}">
        <p14:creationId xmlns:p14="http://schemas.microsoft.com/office/powerpoint/2010/main" val="3841879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Prism.Forms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23BAB-19C9-FB47-A31F-A1CC95E3E759}"/>
              </a:ext>
            </a:extLst>
          </p:cNvPr>
          <p:cNvSpPr txBox="1"/>
          <p:nvPr/>
        </p:nvSpPr>
        <p:spPr>
          <a:xfrm>
            <a:off x="838199" y="1690688"/>
            <a:ext cx="3262745" cy="4438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MVVM Support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Commands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Navigation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IAutoInitialize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IDialogService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IEventAggregator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Modules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1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799B9-A9AA-BA40-81CA-A5977E968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28" y="2031582"/>
            <a:ext cx="315468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571A6E-9216-1640-9C14-7290D70840C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8660" y="2031582"/>
            <a:ext cx="315468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C07296-49C3-5547-8D9D-2139E300A86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9195" y="2057400"/>
            <a:ext cx="315468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6294F-4422-6143-B13E-C6F4D4DEB09C}"/>
              </a:ext>
            </a:extLst>
          </p:cNvPr>
          <p:cNvSpPr txBox="1"/>
          <p:nvPr/>
        </p:nvSpPr>
        <p:spPr>
          <a:xfrm>
            <a:off x="1951797" y="3228945"/>
            <a:ext cx="7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EAF37-C7D1-B642-8069-BD7C9FDCF80A}"/>
              </a:ext>
            </a:extLst>
          </p:cNvPr>
          <p:cNvSpPr txBox="1"/>
          <p:nvPr/>
        </p:nvSpPr>
        <p:spPr>
          <a:xfrm>
            <a:off x="5343935" y="3228945"/>
            <a:ext cx="1504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ViewModel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686672-84DB-524A-80DE-79ED58544869}"/>
              </a:ext>
            </a:extLst>
          </p:cNvPr>
          <p:cNvSpPr txBox="1"/>
          <p:nvPr/>
        </p:nvSpPr>
        <p:spPr>
          <a:xfrm>
            <a:off x="9693908" y="3228945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7541BA75-9A21-F047-A057-2DDE5E5AB1CE}"/>
              </a:ext>
            </a:extLst>
          </p:cNvPr>
          <p:cNvSpPr/>
          <p:nvPr/>
        </p:nvSpPr>
        <p:spPr>
          <a:xfrm rot="5400000">
            <a:off x="4099446" y="2106324"/>
            <a:ext cx="379729" cy="932439"/>
          </a:xfrm>
          <a:prstGeom prst="downArrow">
            <a:avLst/>
          </a:prstGeom>
          <a:solidFill>
            <a:srgbClr val="454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236CC0B9-5556-5340-8790-DDF04A50A431}"/>
              </a:ext>
            </a:extLst>
          </p:cNvPr>
          <p:cNvSpPr/>
          <p:nvPr/>
        </p:nvSpPr>
        <p:spPr>
          <a:xfrm rot="5400000">
            <a:off x="8010930" y="2106323"/>
            <a:ext cx="379729" cy="932439"/>
          </a:xfrm>
          <a:prstGeom prst="downArrow">
            <a:avLst/>
          </a:prstGeom>
          <a:pattFill prst="dkVert">
            <a:fgClr>
              <a:srgbClr val="454BE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7A7FF6A5-2824-5248-9443-9848C628CCFF}"/>
              </a:ext>
            </a:extLst>
          </p:cNvPr>
          <p:cNvSpPr/>
          <p:nvPr/>
        </p:nvSpPr>
        <p:spPr>
          <a:xfrm rot="16200000">
            <a:off x="4099446" y="3819238"/>
            <a:ext cx="379729" cy="932439"/>
          </a:xfrm>
          <a:prstGeom prst="downArrow">
            <a:avLst/>
          </a:prstGeom>
          <a:solidFill>
            <a:srgbClr val="454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562076D2-36E6-2042-A295-5FFC1448586C}"/>
              </a:ext>
            </a:extLst>
          </p:cNvPr>
          <p:cNvSpPr/>
          <p:nvPr/>
        </p:nvSpPr>
        <p:spPr>
          <a:xfrm rot="16200000">
            <a:off x="8010930" y="3819237"/>
            <a:ext cx="379729" cy="932439"/>
          </a:xfrm>
          <a:prstGeom prst="downArrow">
            <a:avLst/>
          </a:prstGeom>
          <a:solidFill>
            <a:srgbClr val="454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728B26-DA13-8248-A3AD-5ED7CAE6AF16}"/>
              </a:ext>
            </a:extLst>
          </p:cNvPr>
          <p:cNvSpPr txBox="1"/>
          <p:nvPr/>
        </p:nvSpPr>
        <p:spPr>
          <a:xfrm>
            <a:off x="1593622" y="592050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05EE56-0F48-FD4B-81C4-D7432327F0E7}"/>
              </a:ext>
            </a:extLst>
          </p:cNvPr>
          <p:cNvSpPr txBox="1"/>
          <p:nvPr/>
        </p:nvSpPr>
        <p:spPr>
          <a:xfrm>
            <a:off x="5197329" y="5920509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Presentation Logic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243117-3F27-9B44-A592-0E3FB6C837C3}"/>
              </a:ext>
            </a:extLst>
          </p:cNvPr>
          <p:cNvSpPr txBox="1"/>
          <p:nvPr/>
        </p:nvSpPr>
        <p:spPr>
          <a:xfrm>
            <a:off x="8903628" y="592050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Logic &amp;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AC16A-907A-CF4E-8F47-15E8C4DE8A0F}"/>
              </a:ext>
            </a:extLst>
          </p:cNvPr>
          <p:cNvSpPr txBox="1"/>
          <p:nvPr/>
        </p:nvSpPr>
        <p:spPr>
          <a:xfrm>
            <a:off x="3781813" y="4585958"/>
            <a:ext cx="865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Binding</a:t>
            </a:r>
          </a:p>
        </p:txBody>
      </p:sp>
    </p:spTree>
    <p:extLst>
      <p:ext uri="{BB962C8B-B14F-4D97-AF65-F5344CB8AC3E}">
        <p14:creationId xmlns:p14="http://schemas.microsoft.com/office/powerpoint/2010/main" val="121970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2" grpId="0" animBg="1"/>
      <p:bldP spid="18" grpId="0" animBg="1"/>
      <p:bldP spid="19" grpId="0" animBg="1"/>
      <p:bldP spid="20" grpId="0" animBg="1"/>
      <p:bldP spid="15" grpId="0"/>
      <p:bldP spid="22" grpId="0"/>
      <p:bldP spid="23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Vanilla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E397E0-7DBC-9444-B57E-28A86E017EEF}"/>
              </a:ext>
            </a:extLst>
          </p:cNvPr>
          <p:cNvSpPr txBox="1"/>
          <p:nvPr/>
        </p:nvSpPr>
        <p:spPr>
          <a:xfrm>
            <a:off x="838200" y="3867720"/>
            <a:ext cx="629210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public partial class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MainPage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: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ContentPage</a:t>
            </a:r>
            <a:endParaRPr lang="en-US" sz="1600" dirty="0">
              <a:solidFill>
                <a:srgbClr val="3B68A7"/>
              </a:solidFill>
              <a:latin typeface="Fira Code Retina" panose="020B0509050000020004" pitchFamily="49" charset="0"/>
              <a:ea typeface="Fira Code Retina" panose="020B0509050000020004" pitchFamily="49" charset="0"/>
            </a:endParaRPr>
          </a:p>
          <a:p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{</a:t>
            </a:r>
          </a:p>
          <a:p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   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public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MainPage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()</a:t>
            </a:r>
          </a:p>
          <a:p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   {</a:t>
            </a:r>
          </a:p>
          <a:p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		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InitializeComponent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();</a:t>
            </a:r>
          </a:p>
          <a:p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		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BindingContext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= 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new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MainPageViewModel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();</a:t>
            </a:r>
          </a:p>
          <a:p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   }</a:t>
            </a:r>
          </a:p>
          <a:p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}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0CE75E-696B-C549-931F-71E08F65B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299" y="1458927"/>
            <a:ext cx="2103120" cy="1828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745AB6-3557-1344-AA22-AC38F84829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1694" y="1458927"/>
            <a:ext cx="2103120" cy="1828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A358F10-DD76-C44C-A4BA-EED9EE2F74FD}"/>
              </a:ext>
            </a:extLst>
          </p:cNvPr>
          <p:cNvSpPr txBox="1"/>
          <p:nvPr/>
        </p:nvSpPr>
        <p:spPr>
          <a:xfrm>
            <a:off x="3784662" y="2204049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MainPage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E574F-87CF-0F45-9909-6403CE8B51BF}"/>
              </a:ext>
            </a:extLst>
          </p:cNvPr>
          <p:cNvSpPr txBox="1"/>
          <p:nvPr/>
        </p:nvSpPr>
        <p:spPr>
          <a:xfrm>
            <a:off x="7402643" y="2080939"/>
            <a:ext cx="1181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MainPage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 err="1">
                <a:solidFill>
                  <a:schemeClr val="bg1"/>
                </a:solidFill>
              </a:rPr>
              <a:t>ViewModel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936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CF166-322D-1C4D-B55E-10517726FBC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4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837B25-97BB-E146-86DF-DD61B6A33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937" y="2985760"/>
            <a:ext cx="5375303" cy="8864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400" b="1" dirty="0" err="1">
                <a:solidFill>
                  <a:srgbClr val="000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ViewModel</a:t>
            </a:r>
            <a:r>
              <a:rPr lang="en-US" sz="5400" b="1" dirty="0">
                <a:solidFill>
                  <a:srgbClr val="000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Locator</a:t>
            </a:r>
            <a:endParaRPr lang="en-US" sz="54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id="{A722B701-5533-FD49-95E4-4F8391518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8200" y="4685145"/>
            <a:ext cx="1371600" cy="1371600"/>
          </a:xfrm>
          <a:prstGeom prst="rect">
            <a:avLst/>
          </a:prstGeom>
        </p:spPr>
      </p:pic>
      <p:pic>
        <p:nvPicPr>
          <p:cNvPr id="6" name="Graphic 5" descr="Ethernet">
            <a:extLst>
              <a:ext uri="{FF2B5EF4-FFF2-40B4-BE49-F238E27FC236}">
                <a16:creationId xmlns:a16="http://schemas.microsoft.com/office/drawing/2014/main" id="{27CA27A7-5E0C-8E4C-A81B-B4AD014B2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5749" y="4858325"/>
            <a:ext cx="752763" cy="7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91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ViewModel</a:t>
            </a:r>
            <a:r>
              <a:rPr lang="en-US" dirty="0"/>
              <a:t> Locator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93136-4DC0-D54F-8192-539FA9FF7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299" y="1458927"/>
            <a:ext cx="2103120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D65D5-F6F9-D043-9F39-C5F884F194D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1694" y="1458927"/>
            <a:ext cx="2103120" cy="182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B8BC8E-C695-A147-A39C-A54BFD556069}"/>
              </a:ext>
            </a:extLst>
          </p:cNvPr>
          <p:cNvSpPr txBox="1"/>
          <p:nvPr/>
        </p:nvSpPr>
        <p:spPr>
          <a:xfrm>
            <a:off x="3956088" y="2270681"/>
            <a:ext cx="7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69009-30F9-FB4E-9D7C-2BB03B192E2F}"/>
              </a:ext>
            </a:extLst>
          </p:cNvPr>
          <p:cNvSpPr txBox="1"/>
          <p:nvPr/>
        </p:nvSpPr>
        <p:spPr>
          <a:xfrm>
            <a:off x="7241189" y="2270681"/>
            <a:ext cx="1504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ViewModel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C81A5-F6F3-9243-AB94-B7D4FC5B108E}"/>
              </a:ext>
            </a:extLst>
          </p:cNvPr>
          <p:cNvSpPr txBox="1"/>
          <p:nvPr/>
        </p:nvSpPr>
        <p:spPr>
          <a:xfrm>
            <a:off x="3850913" y="3411529"/>
            <a:ext cx="860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B3123-9A18-C44E-833B-EC7043198D87}"/>
              </a:ext>
            </a:extLst>
          </p:cNvPr>
          <p:cNvSpPr txBox="1"/>
          <p:nvPr/>
        </p:nvSpPr>
        <p:spPr>
          <a:xfrm>
            <a:off x="7338925" y="3411529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ViewModels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774DD-6D80-EA4F-9A9B-A47E5B1F9CCF}"/>
              </a:ext>
            </a:extLst>
          </p:cNvPr>
          <p:cNvSpPr txBox="1"/>
          <p:nvPr/>
        </p:nvSpPr>
        <p:spPr>
          <a:xfrm>
            <a:off x="693835" y="342900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0ACF2"/>
                </a:solidFill>
              </a:rPr>
              <a:t>Namespace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5DA63-21C3-0745-A87F-77FBBB40861E}"/>
              </a:ext>
            </a:extLst>
          </p:cNvPr>
          <p:cNvSpPr txBox="1"/>
          <p:nvPr/>
        </p:nvSpPr>
        <p:spPr>
          <a:xfrm>
            <a:off x="1091380" y="3780861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configurable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9AFBD-F936-274C-BB01-EC3752CD844A}"/>
              </a:ext>
            </a:extLst>
          </p:cNvPr>
          <p:cNvSpPr txBox="1"/>
          <p:nvPr/>
        </p:nvSpPr>
        <p:spPr>
          <a:xfrm>
            <a:off x="3850913" y="4134997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3498DC"/>
                </a:solidFill>
              </a:defRPr>
            </a:lvl1pPr>
          </a:lstStyle>
          <a:p>
            <a:r>
              <a:rPr lang="en-US" dirty="0" err="1"/>
              <a:t>LoginPage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FCF318-0C12-F647-BAC3-CDE987C8ACA6}"/>
              </a:ext>
            </a:extLst>
          </p:cNvPr>
          <p:cNvSpPr txBox="1"/>
          <p:nvPr/>
        </p:nvSpPr>
        <p:spPr>
          <a:xfrm>
            <a:off x="3850913" y="4650964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3498DC"/>
                </a:solidFill>
              </a:defRPr>
            </a:lvl1pPr>
          </a:lstStyle>
          <a:p>
            <a:r>
              <a:rPr lang="en-US" dirty="0" err="1"/>
              <a:t>PageA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75CB8-2EB4-934D-A41A-0FAFCCA858B9}"/>
              </a:ext>
            </a:extLst>
          </p:cNvPr>
          <p:cNvSpPr txBox="1"/>
          <p:nvPr/>
        </p:nvSpPr>
        <p:spPr>
          <a:xfrm>
            <a:off x="3850913" y="5166931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3498DC"/>
                </a:solidFill>
              </a:rPr>
              <a:t>ViewA</a:t>
            </a:r>
            <a:endParaRPr lang="en-US" dirty="0">
              <a:solidFill>
                <a:srgbClr val="3498DC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5F69A8-7CBF-AC45-A984-3720D8859483}"/>
              </a:ext>
            </a:extLst>
          </p:cNvPr>
          <p:cNvSpPr txBox="1"/>
          <p:nvPr/>
        </p:nvSpPr>
        <p:spPr>
          <a:xfrm>
            <a:off x="6604123" y="4134996"/>
            <a:ext cx="258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rgbClr val="50ACF2"/>
                </a:solidFill>
              </a:rPr>
              <a:t>LoginPage</a:t>
            </a:r>
            <a:r>
              <a:rPr lang="en-US" b="1" dirty="0" err="1">
                <a:solidFill>
                  <a:srgbClr val="59A7A7"/>
                </a:solidFill>
              </a:rPr>
              <a:t>ViewModel</a:t>
            </a:r>
            <a:endParaRPr lang="en-US" b="1" dirty="0">
              <a:solidFill>
                <a:srgbClr val="59A7A7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EFEAFF-6A6E-4247-953F-04329088C75F}"/>
              </a:ext>
            </a:extLst>
          </p:cNvPr>
          <p:cNvSpPr txBox="1"/>
          <p:nvPr/>
        </p:nvSpPr>
        <p:spPr>
          <a:xfrm>
            <a:off x="6604123" y="4650963"/>
            <a:ext cx="258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rgbClr val="50ACF2"/>
                </a:solidFill>
              </a:rPr>
              <a:t>PageA</a:t>
            </a:r>
            <a:r>
              <a:rPr lang="en-US" b="1" dirty="0" err="1">
                <a:solidFill>
                  <a:srgbClr val="59A7A7"/>
                </a:solidFill>
              </a:rPr>
              <a:t>ViewModel</a:t>
            </a:r>
            <a:endParaRPr lang="en-US" b="1" dirty="0">
              <a:solidFill>
                <a:srgbClr val="59A7A7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F65C92-E507-D64E-902D-1286309CC104}"/>
              </a:ext>
            </a:extLst>
          </p:cNvPr>
          <p:cNvSpPr txBox="1"/>
          <p:nvPr/>
        </p:nvSpPr>
        <p:spPr>
          <a:xfrm>
            <a:off x="6604123" y="5166931"/>
            <a:ext cx="258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rgbClr val="50ACF2"/>
                </a:solidFill>
              </a:rPr>
              <a:t>ViewA</a:t>
            </a:r>
            <a:r>
              <a:rPr lang="en-US" b="1" dirty="0" err="1">
                <a:solidFill>
                  <a:srgbClr val="59A7A7"/>
                </a:solidFill>
              </a:rPr>
              <a:t>ViewModel</a:t>
            </a:r>
            <a:endParaRPr lang="en-US" b="1" dirty="0">
              <a:solidFill>
                <a:srgbClr val="59A7A7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790A40-1D52-F54D-8376-8AE36BA665BC}"/>
              </a:ext>
            </a:extLst>
          </p:cNvPr>
          <p:cNvSpPr txBox="1"/>
          <p:nvPr/>
        </p:nvSpPr>
        <p:spPr>
          <a:xfrm>
            <a:off x="4838564" y="6139421"/>
            <a:ext cx="258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3498DC"/>
                </a:solidFill>
              </a:rPr>
              <a:t>Some</a:t>
            </a:r>
            <a:r>
              <a:rPr lang="en-US" dirty="0" err="1">
                <a:solidFill>
                  <a:srgbClr val="DB7100"/>
                </a:solidFill>
              </a:rPr>
              <a:t>ViewModel</a:t>
            </a:r>
            <a:endParaRPr lang="en-US" dirty="0">
              <a:solidFill>
                <a:srgbClr val="DB71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9FEFB9-5244-B541-A8A2-E2AA45499E05}"/>
              </a:ext>
            </a:extLst>
          </p:cNvPr>
          <p:cNvSpPr txBox="1"/>
          <p:nvPr/>
        </p:nvSpPr>
        <p:spPr>
          <a:xfrm>
            <a:off x="4838564" y="5855837"/>
            <a:ext cx="258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3498DC"/>
                </a:solidFill>
              </a:rPr>
              <a:t>Some</a:t>
            </a:r>
            <a:r>
              <a:rPr lang="en-US" dirty="0" err="1">
                <a:solidFill>
                  <a:srgbClr val="DB7100"/>
                </a:solidFill>
              </a:rPr>
              <a:t>View</a:t>
            </a:r>
            <a:endParaRPr lang="en-US" dirty="0">
              <a:solidFill>
                <a:srgbClr val="DB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5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/>
      <p:bldP spid="9" grpId="0"/>
      <p:bldP spid="8" grpId="0"/>
      <p:bldP spid="11" grpId="0"/>
      <p:bldP spid="10" grpId="0"/>
      <p:bldP spid="13" grpId="0"/>
      <p:bldP spid="14" grpId="0"/>
      <p:bldP spid="15" grpId="0"/>
      <p:bldP spid="16" grpId="0"/>
      <p:bldP spid="18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ViewModel</a:t>
            </a:r>
            <a:r>
              <a:rPr lang="en-US" dirty="0"/>
              <a:t> Locator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45C705-6553-2E49-BEC9-5190BE364267}"/>
              </a:ext>
            </a:extLst>
          </p:cNvPr>
          <p:cNvSpPr/>
          <p:nvPr/>
        </p:nvSpPr>
        <p:spPr>
          <a:xfrm>
            <a:off x="3384260" y="2385628"/>
            <a:ext cx="7700211" cy="793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xmlns:prism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=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"http://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prismlibrary.com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"</a:t>
            </a:r>
            <a:b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</a:br>
            <a:r>
              <a:rPr lang="en-US" sz="1600" dirty="0" err="1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prism:ViewModelLocator.AutoWireViewModel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=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"True"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8F2B79-4D38-9C4A-9A2D-E23254F210C6}"/>
              </a:ext>
            </a:extLst>
          </p:cNvPr>
          <p:cNvSpPr txBox="1"/>
          <p:nvPr/>
        </p:nvSpPr>
        <p:spPr>
          <a:xfrm>
            <a:off x="838200" y="245568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50ACF2"/>
                </a:solidFill>
                <a:latin typeface="+mj-lt"/>
              </a:defRPr>
            </a:lvl1pPr>
          </a:lstStyle>
          <a:p>
            <a:r>
              <a:rPr lang="en-US" dirty="0"/>
              <a:t>XAML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73C260-47C4-FD47-925F-7FA6E81A14DE}"/>
              </a:ext>
            </a:extLst>
          </p:cNvPr>
          <p:cNvSpPr/>
          <p:nvPr/>
        </p:nvSpPr>
        <p:spPr>
          <a:xfrm>
            <a:off x="3384260" y="4154174"/>
            <a:ext cx="8220718" cy="791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using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Prism.Mvvm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ViewModelLocator</a:t>
            </a:r>
            <a:r>
              <a:rPr lang="en-US" sz="1600" dirty="0" err="1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.SetAutowireViewModel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this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, 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true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);</a:t>
            </a:r>
            <a:endParaRPr lang="en-US" sz="1600" dirty="0">
              <a:latin typeface="Fira Code Retina" panose="020B0509050000020004" pitchFamily="49" charset="0"/>
              <a:ea typeface="Fira Code Retina" panose="020B05090500000200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490DD4-D39C-4A47-AF06-533828A7A654}"/>
              </a:ext>
            </a:extLst>
          </p:cNvPr>
          <p:cNvSpPr txBox="1"/>
          <p:nvPr/>
        </p:nvSpPr>
        <p:spPr>
          <a:xfrm>
            <a:off x="838200" y="422422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50ACF2"/>
                </a:solidFill>
                <a:latin typeface="+mj-lt"/>
              </a:defRPr>
            </a:lvl1pPr>
          </a:lstStyle>
          <a:p>
            <a:r>
              <a:rPr lang="en-US" dirty="0"/>
              <a:t>C#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ECE81E-0F9D-5845-A509-DE9C7FE9883A}"/>
              </a:ext>
            </a:extLst>
          </p:cNvPr>
          <p:cNvSpPr/>
          <p:nvPr/>
        </p:nvSpPr>
        <p:spPr>
          <a:xfrm>
            <a:off x="838200" y="1690688"/>
            <a:ext cx="236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AutowireViewModel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460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For Navigation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45C705-6553-2E49-BEC9-5190BE364267}"/>
              </a:ext>
            </a:extLst>
          </p:cNvPr>
          <p:cNvSpPr/>
          <p:nvPr/>
        </p:nvSpPr>
        <p:spPr>
          <a:xfrm>
            <a:off x="3133082" y="2455681"/>
            <a:ext cx="8220718" cy="793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.</a:t>
            </a:r>
            <a:r>
              <a:rPr lang="en-US" sz="1600" dirty="0" err="1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RegisterForNavigation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MainPage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&gt;();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.</a:t>
            </a:r>
            <a:r>
              <a:rPr lang="en-US" sz="1600" dirty="0" err="1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RegisterForNavigation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MainPage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&gt;(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“main”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);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8F2B79-4D38-9C4A-9A2D-E23254F210C6}"/>
              </a:ext>
            </a:extLst>
          </p:cNvPr>
          <p:cNvSpPr txBox="1"/>
          <p:nvPr/>
        </p:nvSpPr>
        <p:spPr>
          <a:xfrm>
            <a:off x="838200" y="2455681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50ACF2"/>
                </a:solidFill>
                <a:latin typeface="+mj-lt"/>
              </a:defRPr>
            </a:lvl1pPr>
          </a:lstStyle>
          <a:p>
            <a:r>
              <a:rPr lang="en-US" dirty="0" err="1"/>
              <a:t>Autowire</a:t>
            </a:r>
            <a:r>
              <a:rPr lang="en-US" dirty="0"/>
              <a:t> </a:t>
            </a:r>
            <a:r>
              <a:rPr lang="en-US" b="1" dirty="0"/>
              <a:t>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490DD4-D39C-4A47-AF06-533828A7A654}"/>
              </a:ext>
            </a:extLst>
          </p:cNvPr>
          <p:cNvSpPr txBox="1"/>
          <p:nvPr/>
        </p:nvSpPr>
        <p:spPr>
          <a:xfrm>
            <a:off x="838200" y="422422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50ACF2"/>
                </a:solidFill>
                <a:latin typeface="+mj-lt"/>
              </a:defRPr>
            </a:lvl1pPr>
          </a:lstStyle>
          <a:p>
            <a:r>
              <a:rPr lang="en-US" dirty="0" err="1"/>
              <a:t>Autowire</a:t>
            </a:r>
            <a:r>
              <a:rPr lang="en-US" dirty="0"/>
              <a:t> </a:t>
            </a:r>
            <a:r>
              <a:rPr lang="en-US" b="1" dirty="0"/>
              <a:t>OFF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ECE81E-0F9D-5845-A509-DE9C7FE9883A}"/>
              </a:ext>
            </a:extLst>
          </p:cNvPr>
          <p:cNvSpPr/>
          <p:nvPr/>
        </p:nvSpPr>
        <p:spPr>
          <a:xfrm>
            <a:off x="838200" y="1690688"/>
            <a:ext cx="236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AutowireViewModel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36EF7E-1298-EA41-86F0-67FEF0C61375}"/>
              </a:ext>
            </a:extLst>
          </p:cNvPr>
          <p:cNvSpPr/>
          <p:nvPr/>
        </p:nvSpPr>
        <p:spPr>
          <a:xfrm>
            <a:off x="3133082" y="4224226"/>
            <a:ext cx="8220718" cy="793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.</a:t>
            </a:r>
            <a:r>
              <a:rPr lang="en-US" sz="1600" dirty="0" err="1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RegisterForNavigation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MainPage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,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MyViewModel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&gt;();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.</a:t>
            </a:r>
            <a:r>
              <a:rPr lang="en-US" sz="1600" dirty="0" err="1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RegisterForNavigation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MainPage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,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MyViewModel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&gt;(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“main”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);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12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1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Register For Navigation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45C705-6553-2E49-BEC9-5190BE364267}"/>
              </a:ext>
            </a:extLst>
          </p:cNvPr>
          <p:cNvSpPr/>
          <p:nvPr/>
        </p:nvSpPr>
        <p:spPr>
          <a:xfrm>
            <a:off x="3133082" y="2237255"/>
            <a:ext cx="8220718" cy="793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[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AutoRegisterForNavigation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class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App 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: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PrismApplication</a:t>
            </a:r>
            <a:endParaRPr lang="en-US" sz="1600" dirty="0">
              <a:solidFill>
                <a:srgbClr val="3B68A7"/>
              </a:solidFill>
              <a:latin typeface="Fira Code Retina" panose="020B0509050000020004" pitchFamily="49" charset="0"/>
              <a:ea typeface="Fira Code Retina" panose="020B050905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8F2B79-4D38-9C4A-9A2D-E23254F210C6}"/>
              </a:ext>
            </a:extLst>
          </p:cNvPr>
          <p:cNvSpPr txBox="1"/>
          <p:nvPr/>
        </p:nvSpPr>
        <p:spPr>
          <a:xfrm>
            <a:off x="832452" y="169068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50ACF2"/>
                </a:solidFill>
                <a:latin typeface="+mj-lt"/>
              </a:defRPr>
            </a:lvl1pPr>
          </a:lstStyle>
          <a:p>
            <a:r>
              <a:rPr lang="en-US" dirty="0"/>
              <a:t>App or Module Level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490DD4-D39C-4A47-AF06-533828A7A654}"/>
              </a:ext>
            </a:extLst>
          </p:cNvPr>
          <p:cNvSpPr txBox="1"/>
          <p:nvPr/>
        </p:nvSpPr>
        <p:spPr>
          <a:xfrm>
            <a:off x="832452" y="38277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50ACF2"/>
                </a:solidFill>
                <a:latin typeface="+mj-lt"/>
              </a:defRPr>
            </a:lvl1pPr>
          </a:lstStyle>
          <a:p>
            <a:r>
              <a:rPr lang="en-US" dirty="0"/>
              <a:t>Page Level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F6FC5-B5EE-414C-87BF-A1CD9CA27979}"/>
              </a:ext>
            </a:extLst>
          </p:cNvPr>
          <p:cNvSpPr/>
          <p:nvPr/>
        </p:nvSpPr>
        <p:spPr>
          <a:xfrm>
            <a:off x="3133082" y="4173908"/>
            <a:ext cx="8220718" cy="194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[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RegisterForNavigation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class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ViewA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: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PrismApplication</a:t>
            </a:r>
            <a:endParaRPr lang="en-US" sz="1600" dirty="0">
              <a:solidFill>
                <a:srgbClr val="3B68A7"/>
              </a:solidFill>
              <a:latin typeface="Fira Code Retina" panose="020B0509050000020004" pitchFamily="49" charset="0"/>
              <a:ea typeface="Fira Code Retina" panose="020B0509050000020004" pitchFamily="49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3B68A7"/>
              </a:solidFill>
              <a:latin typeface="Fira Code Retina" panose="020B0509050000020004" pitchFamily="49" charset="0"/>
              <a:ea typeface="Fira Code Retina" panose="020B05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[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RegisterForNavigation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(Name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=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viewB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”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class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ViewB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: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ContentPage</a:t>
            </a:r>
            <a:endParaRPr lang="en-US" sz="1600" dirty="0">
              <a:latin typeface="Fira Code Retina" panose="020B0509050000020004" pitchFamily="49" charset="0"/>
              <a:ea typeface="Fira Code Retina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76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1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CF166-322D-1C4D-B55E-10517726FBC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4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837B25-97BB-E146-86DF-DD61B6A33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802" y="2985760"/>
            <a:ext cx="4187438" cy="886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rgbClr val="000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</a:t>
            </a:r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anding</a:t>
            </a:r>
            <a:endParaRPr lang="en-US" sz="54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Graphic 7" descr="Lightning bolt">
            <a:extLst>
              <a:ext uri="{FF2B5EF4-FFF2-40B4-BE49-F238E27FC236}">
                <a16:creationId xmlns:a16="http://schemas.microsoft.com/office/drawing/2014/main" id="{778D137B-142A-F34B-91A3-9E4E815D9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8200" y="461807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59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Delegate Commands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D1B73-03EA-3E4A-BBD5-9E80639A8D52}"/>
              </a:ext>
            </a:extLst>
          </p:cNvPr>
          <p:cNvSpPr txBox="1"/>
          <p:nvPr/>
        </p:nvSpPr>
        <p:spPr>
          <a:xfrm>
            <a:off x="838200" y="169068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50ACF2"/>
                </a:solidFill>
                <a:latin typeface="+mj-lt"/>
              </a:defRPr>
            </a:lvl1pPr>
          </a:lstStyle>
          <a:p>
            <a:r>
              <a:rPr lang="en-US" dirty="0" err="1"/>
              <a:t>DelegateCommand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51E552-D48C-D448-8057-A1BDB3BF3125}"/>
              </a:ext>
            </a:extLst>
          </p:cNvPr>
          <p:cNvSpPr txBox="1"/>
          <p:nvPr/>
        </p:nvSpPr>
        <p:spPr>
          <a:xfrm>
            <a:off x="838200" y="4145125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50ACF2"/>
                </a:solidFill>
                <a:latin typeface="+mj-lt"/>
              </a:defRPr>
            </a:lvl1pPr>
          </a:lstStyle>
          <a:p>
            <a:r>
              <a:rPr lang="en-US" dirty="0" err="1"/>
              <a:t>DelegateCommand</a:t>
            </a:r>
            <a:r>
              <a:rPr lang="en-US" dirty="0"/>
              <a:t>&lt;T&gt;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074EB3-0685-1144-BBA9-2DC42EEAD09E}"/>
              </a:ext>
            </a:extLst>
          </p:cNvPr>
          <p:cNvSpPr txBox="1"/>
          <p:nvPr/>
        </p:nvSpPr>
        <p:spPr>
          <a:xfrm>
            <a:off x="3504314" y="2060020"/>
            <a:ext cx="6603090" cy="116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500">
                <a:latin typeface="Fira Code" panose="020B0509050000020004" pitchFamily="49" charset="0"/>
                <a:ea typeface="Fira Code" panose="020B0509050000020004" pitchFamily="49" charset="0"/>
              </a:defRPr>
            </a:lvl1pPr>
          </a:lstStyle>
          <a:p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public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DelegateCommand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SubmitCommand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{ 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get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; 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set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; }</a:t>
            </a:r>
          </a:p>
          <a:p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SubmitCommand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= 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new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DelegateCommand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OnSumbitTapped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void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OnSumbitTapped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() { </a:t>
            </a:r>
            <a:r>
              <a:rPr lang="en-US" sz="1600" dirty="0">
                <a:solidFill>
                  <a:srgbClr val="888A85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// Handle it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0DA0B8-717C-3B4C-957C-284DE813752C}"/>
              </a:ext>
            </a:extLst>
          </p:cNvPr>
          <p:cNvSpPr txBox="1"/>
          <p:nvPr/>
        </p:nvSpPr>
        <p:spPr>
          <a:xfrm>
            <a:off x="3504314" y="4514457"/>
            <a:ext cx="7629012" cy="1203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public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DelegateCommand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string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 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SubmitCommand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{ 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get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; 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set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; }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SubmitCommand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= 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new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DelegateCommand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string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&gt;(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OnSumbitTapped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void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OnSumbitTapped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string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commParam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 { </a:t>
            </a:r>
            <a:r>
              <a:rPr lang="en-US" sz="1600" dirty="0">
                <a:solidFill>
                  <a:srgbClr val="888A85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// Handle it 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4873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CF166-322D-1C4D-B55E-10517726FBC6}"/>
              </a:ext>
            </a:extLst>
          </p:cNvPr>
          <p:cNvSpPr/>
          <p:nvPr/>
        </p:nvSpPr>
        <p:spPr>
          <a:xfrm>
            <a:off x="0" y="0"/>
            <a:ext cx="6096000" cy="6876688"/>
          </a:xfrm>
          <a:prstGeom prst="rect">
            <a:avLst/>
          </a:prstGeom>
          <a:solidFill>
            <a:srgbClr val="34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10DA2-6B02-A640-AD1C-5F1A9B2FC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61" y="1607093"/>
            <a:ext cx="466217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>
                <a:solidFill>
                  <a:srgbClr val="FFFFFF"/>
                </a:solidFill>
              </a:rPr>
              <a:t>Xamarin.Forms Made Better With Prism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122BE2-43D2-1941-A859-6B26CAE1BD14}"/>
              </a:ext>
            </a:extLst>
          </p:cNvPr>
          <p:cNvSpPr/>
          <p:nvPr/>
        </p:nvSpPr>
        <p:spPr>
          <a:xfrm>
            <a:off x="5399314" y="2709929"/>
            <a:ext cx="1393372" cy="1393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96E447-48E6-9D42-B511-4BB18C6BFA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89944" y="2800559"/>
            <a:ext cx="1212112" cy="12121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C36A2C-D013-424E-89E5-2E9B16C7E1DD}"/>
              </a:ext>
            </a:extLst>
          </p:cNvPr>
          <p:cNvSpPr txBox="1"/>
          <p:nvPr/>
        </p:nvSpPr>
        <p:spPr>
          <a:xfrm>
            <a:off x="7022969" y="2801357"/>
            <a:ext cx="5169031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Hussain N. Abbasi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05390D-94E7-A640-BDBF-71A86D3721AB}"/>
              </a:ext>
            </a:extLst>
          </p:cNvPr>
          <p:cNvSpPr txBox="1"/>
          <p:nvPr/>
        </p:nvSpPr>
        <p:spPr>
          <a:xfrm>
            <a:off x="7357621" y="4641950"/>
            <a:ext cx="4245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0ACF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HussainNAbbasi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55A9386-A87B-C648-AD02-34F206E4D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969" y="4674679"/>
            <a:ext cx="334652" cy="334652"/>
          </a:xfrm>
          <a:prstGeom prst="rect">
            <a:avLst/>
          </a:prstGeom>
        </p:spPr>
      </p:pic>
      <p:pic>
        <p:nvPicPr>
          <p:cNvPr id="5" name="Picture 4" descr="Internet">
            <a:extLst>
              <a:ext uri="{FF2B5EF4-FFF2-40B4-BE49-F238E27FC236}">
                <a16:creationId xmlns:a16="http://schemas.microsoft.com/office/drawing/2014/main" id="{12E1BF0D-FC3C-344A-BC47-CE6D443A5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022969" y="5139741"/>
            <a:ext cx="338328" cy="3383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106DE4-4125-C94F-B99A-F126C135955C}"/>
              </a:ext>
            </a:extLst>
          </p:cNvPr>
          <p:cNvSpPr txBox="1"/>
          <p:nvPr/>
        </p:nvSpPr>
        <p:spPr>
          <a:xfrm>
            <a:off x="7357621" y="5108850"/>
            <a:ext cx="4245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HussainAbbasi.com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A92EA44-1C59-6A43-8926-79A7815EA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969" y="5539851"/>
            <a:ext cx="338328" cy="3383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6C3883-C1C1-6649-A65B-F88C166F6091}"/>
              </a:ext>
            </a:extLst>
          </p:cNvPr>
          <p:cNvSpPr txBox="1"/>
          <p:nvPr/>
        </p:nvSpPr>
        <p:spPr>
          <a:xfrm>
            <a:off x="7357621" y="5508960"/>
            <a:ext cx="4245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HNAbbasi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9059F-8744-B344-82CC-6932F476A31A}"/>
              </a:ext>
            </a:extLst>
          </p:cNvPr>
          <p:cNvSpPr txBox="1"/>
          <p:nvPr/>
        </p:nvSpPr>
        <p:spPr>
          <a:xfrm>
            <a:off x="7022969" y="3704894"/>
            <a:ext cx="3796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Manager at Sogeti (Capgemini)</a:t>
            </a:r>
          </a:p>
        </p:txBody>
      </p:sp>
    </p:spTree>
    <p:extLst>
      <p:ext uri="{BB962C8B-B14F-4D97-AF65-F5344CB8AC3E}">
        <p14:creationId xmlns:p14="http://schemas.microsoft.com/office/powerpoint/2010/main" val="440683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Delegate Commands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625EF7-39EA-9C4C-AB9C-E06FE7F97273}"/>
              </a:ext>
            </a:extLst>
          </p:cNvPr>
          <p:cNvSpPr txBox="1"/>
          <p:nvPr/>
        </p:nvSpPr>
        <p:spPr>
          <a:xfrm>
            <a:off x="838200" y="1688043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50ACF2"/>
                </a:solidFill>
                <a:latin typeface="+mj-lt"/>
              </a:rPr>
              <a:t>ObservesProperty</a:t>
            </a:r>
            <a:r>
              <a:rPr lang="en-US" dirty="0">
                <a:solidFill>
                  <a:srgbClr val="50ACF2"/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F8917C-80F8-9442-BFA8-1C04F91801E4}"/>
              </a:ext>
            </a:extLst>
          </p:cNvPr>
          <p:cNvSpPr/>
          <p:nvPr/>
        </p:nvSpPr>
        <p:spPr>
          <a:xfrm>
            <a:off x="3158066" y="2057375"/>
            <a:ext cx="5985934" cy="1203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new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DelegateCommand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OnSumbitTapped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, 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CanExecute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</a:t>
            </a:r>
            <a:b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</a:b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    .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ObservesProperty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(() =&gt; 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CanSubmit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    .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ObservesProperty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(() =&gt; 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CanContinue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22195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CF166-322D-1C4D-B55E-10517726FBC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4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837B25-97BB-E146-86DF-DD61B6A33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084" y="2985760"/>
            <a:ext cx="3264492" cy="886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rgbClr val="000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Navig</a:t>
            </a:r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ation</a:t>
            </a:r>
            <a:endParaRPr lang="en-US" sz="54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phic 2" descr="Transfer">
            <a:extLst>
              <a:ext uri="{FF2B5EF4-FFF2-40B4-BE49-F238E27FC236}">
                <a16:creationId xmlns:a16="http://schemas.microsoft.com/office/drawing/2014/main" id="{B2573A84-ABDD-EE45-9130-2803D34C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8200" y="4578927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41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D1B73-03EA-3E4A-BBD5-9E80639A8D52}"/>
              </a:ext>
            </a:extLst>
          </p:cNvPr>
          <p:cNvSpPr txBox="1"/>
          <p:nvPr/>
        </p:nvSpPr>
        <p:spPr>
          <a:xfrm>
            <a:off x="838200" y="1690688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50ACF2"/>
                </a:solidFill>
                <a:latin typeface="+mj-lt"/>
              </a:defRPr>
            </a:lvl1pPr>
          </a:lstStyle>
          <a:p>
            <a:r>
              <a:rPr lang="en-US" dirty="0" err="1"/>
              <a:t>INavigationService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51E552-D48C-D448-8057-A1BDB3BF3125}"/>
              </a:ext>
            </a:extLst>
          </p:cNvPr>
          <p:cNvSpPr txBox="1"/>
          <p:nvPr/>
        </p:nvSpPr>
        <p:spPr>
          <a:xfrm>
            <a:off x="838200" y="3919213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50ACF2"/>
                </a:solidFill>
                <a:latin typeface="+mj-lt"/>
              </a:defRPr>
            </a:lvl1pPr>
          </a:lstStyle>
          <a:p>
            <a:r>
              <a:rPr lang="en-US" dirty="0" err="1"/>
              <a:t>INavigationResult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7AFD68-A354-CD43-8D24-8393B6AB6BFE}"/>
              </a:ext>
            </a:extLst>
          </p:cNvPr>
          <p:cNvSpPr/>
          <p:nvPr/>
        </p:nvSpPr>
        <p:spPr>
          <a:xfrm>
            <a:off x="1694046" y="2271055"/>
            <a:ext cx="10337533" cy="946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Task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INavigationResult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&gt; </a:t>
            </a:r>
            <a:r>
              <a:rPr lang="en-US" sz="1600" dirty="0" err="1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NavigateAsync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Uri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/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string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, [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INavigationParameters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/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Tuple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&lt;&gt;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]);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Task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INavigationResult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&gt; </a:t>
            </a:r>
            <a:r>
              <a:rPr lang="en-US" sz="1600" dirty="0" err="1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GoBackAsync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([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INavigationParameters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/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Tuple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&lt;&gt;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]);</a:t>
            </a:r>
            <a:endParaRPr lang="en-US" sz="1600" dirty="0">
              <a:latin typeface="Fira Code Retina" panose="020B0509050000020004" pitchFamily="49" charset="0"/>
              <a:ea typeface="Fira Code Retina" panose="020B05090500000200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853FAE-A6C1-3F4C-B1F4-624739BA6D94}"/>
              </a:ext>
            </a:extLst>
          </p:cNvPr>
          <p:cNvSpPr/>
          <p:nvPr/>
        </p:nvSpPr>
        <p:spPr>
          <a:xfrm>
            <a:off x="1694046" y="4501070"/>
            <a:ext cx="8220718" cy="791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bool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 Success { 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get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; } 			</a:t>
            </a:r>
            <a:r>
              <a:rPr lang="en-US" sz="1600" dirty="0">
                <a:solidFill>
                  <a:srgbClr val="888A85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// Navigation was successful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Exception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Exception { 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get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; } 	</a:t>
            </a:r>
            <a:r>
              <a:rPr lang="en-US" sz="1600" dirty="0">
                <a:solidFill>
                  <a:srgbClr val="888A85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// Or not</a:t>
            </a:r>
          </a:p>
        </p:txBody>
      </p:sp>
    </p:spTree>
    <p:extLst>
      <p:ext uri="{BB962C8B-B14F-4D97-AF65-F5344CB8AC3E}">
        <p14:creationId xmlns:p14="http://schemas.microsoft.com/office/powerpoint/2010/main" val="35139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9EB63E-8DF8-1F47-83D7-11D5CC2BBB2A}"/>
              </a:ext>
            </a:extLst>
          </p:cNvPr>
          <p:cNvSpPr txBox="1"/>
          <p:nvPr/>
        </p:nvSpPr>
        <p:spPr>
          <a:xfrm>
            <a:off x="838200" y="3385583"/>
            <a:ext cx="1988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50ACF2"/>
                </a:solidFill>
                <a:latin typeface="+mj-lt"/>
              </a:rPr>
              <a:t>INavigationAware</a:t>
            </a:r>
            <a:endParaRPr lang="en-US" dirty="0">
              <a:solidFill>
                <a:srgbClr val="50ACF2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7AFD68-A354-CD43-8D24-8393B6AB6BFE}"/>
              </a:ext>
            </a:extLst>
          </p:cNvPr>
          <p:cNvSpPr/>
          <p:nvPr/>
        </p:nvSpPr>
        <p:spPr>
          <a:xfrm>
            <a:off x="3520773" y="1776448"/>
            <a:ext cx="7681915" cy="514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IEnumerable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KeyValuePair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string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, 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object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&gt;&gt;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90C4C6-4913-D842-BD19-165018A59498}"/>
              </a:ext>
            </a:extLst>
          </p:cNvPr>
          <p:cNvSpPr/>
          <p:nvPr/>
        </p:nvSpPr>
        <p:spPr>
          <a:xfrm>
            <a:off x="838199" y="1690688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50ACF2"/>
                </a:solidFill>
                <a:latin typeface="+mj-lt"/>
              </a:rPr>
              <a:t>INavigationParameters</a:t>
            </a:r>
            <a:endParaRPr lang="en-US" dirty="0">
              <a:solidFill>
                <a:srgbClr val="50ACF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CD3616-2E3A-5840-94CB-1F06A0DCC2AB}"/>
              </a:ext>
            </a:extLst>
          </p:cNvPr>
          <p:cNvSpPr/>
          <p:nvPr/>
        </p:nvSpPr>
        <p:spPr>
          <a:xfrm>
            <a:off x="3520772" y="3754915"/>
            <a:ext cx="7833027" cy="791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void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 </a:t>
            </a:r>
            <a:r>
              <a:rPr lang="en-US" sz="1600" dirty="0" err="1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OnNavigatedFrom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 (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INavigationParameters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 parameters);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void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 </a:t>
            </a:r>
            <a:r>
              <a:rPr lang="en-US" sz="1600" dirty="0" err="1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OnNavigatedTo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 (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INavigationParameters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 parameters);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FFBB02-E134-E74B-A9A0-20C8DB4B376D}"/>
              </a:ext>
            </a:extLst>
          </p:cNvPr>
          <p:cNvSpPr/>
          <p:nvPr/>
        </p:nvSpPr>
        <p:spPr>
          <a:xfrm>
            <a:off x="838199" y="5075395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50ACF2"/>
                </a:solidFill>
                <a:latin typeface="+mj-lt"/>
              </a:rPr>
              <a:t>IConfirmNavigation</a:t>
            </a:r>
            <a:endParaRPr lang="en-US" dirty="0">
              <a:solidFill>
                <a:srgbClr val="50ACF2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17C79-35D4-3D4E-B474-B0A1C567E5A7}"/>
              </a:ext>
            </a:extLst>
          </p:cNvPr>
          <p:cNvSpPr/>
          <p:nvPr/>
        </p:nvSpPr>
        <p:spPr>
          <a:xfrm>
            <a:off x="3520772" y="5484321"/>
            <a:ext cx="76819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bool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 </a:t>
            </a:r>
            <a:r>
              <a:rPr lang="en-US" sz="1600" dirty="0" err="1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CanNavigate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 (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INavigationParameters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 parameters);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6819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– Passing Parameters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46DF42-CEC3-1043-8C6D-7FD2419F4E8B}"/>
              </a:ext>
            </a:extLst>
          </p:cNvPr>
          <p:cNvSpPr/>
          <p:nvPr/>
        </p:nvSpPr>
        <p:spPr>
          <a:xfrm>
            <a:off x="3369657" y="2439513"/>
            <a:ext cx="7681915" cy="791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params = 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new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NavigationParameters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{{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“id”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, 1}};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navigationService.NavigateAsync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“Page”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, params);</a:t>
            </a:r>
            <a:endParaRPr lang="en-US" sz="1600" dirty="0">
              <a:latin typeface="Fira Code Retina" panose="020B0509050000020004" pitchFamily="49" charset="0"/>
              <a:ea typeface="Fira Code Retina" panose="020B050905000002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CC2D55-8A21-634F-AEF1-7E19532DF25A}"/>
              </a:ext>
            </a:extLst>
          </p:cNvPr>
          <p:cNvSpPr/>
          <p:nvPr/>
        </p:nvSpPr>
        <p:spPr>
          <a:xfrm>
            <a:off x="838199" y="1690688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50ACF2"/>
                </a:solidFill>
                <a:latin typeface="+mj-lt"/>
              </a:rPr>
              <a:t>INavigationParameters</a:t>
            </a:r>
            <a:endParaRPr lang="en-US" dirty="0">
              <a:solidFill>
                <a:srgbClr val="50ACF2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3E51F3-53FA-8047-9F7B-6CD55B534D54}"/>
              </a:ext>
            </a:extLst>
          </p:cNvPr>
          <p:cNvSpPr/>
          <p:nvPr/>
        </p:nvSpPr>
        <p:spPr>
          <a:xfrm>
            <a:off x="1253312" y="2251258"/>
            <a:ext cx="1069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0ACF2"/>
                </a:solidFill>
                <a:latin typeface="+mj-lt"/>
              </a:rPr>
              <a:t>Option 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0E322F-4EF9-E14C-9A00-6209D5804496}"/>
              </a:ext>
            </a:extLst>
          </p:cNvPr>
          <p:cNvSpPr/>
          <p:nvPr/>
        </p:nvSpPr>
        <p:spPr>
          <a:xfrm>
            <a:off x="3369655" y="3932969"/>
            <a:ext cx="7681915" cy="514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 err="1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navigationService.NavigateAsync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Page?id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=1”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);</a:t>
            </a:r>
            <a:endParaRPr lang="en-US" sz="1600" dirty="0">
              <a:latin typeface="Fira Code Retina" panose="020B0509050000020004" pitchFamily="49" charset="0"/>
              <a:ea typeface="Fira Code Retina" panose="020B05090500000200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884A65-D8BB-7C44-A03E-C262CF3F75BE}"/>
              </a:ext>
            </a:extLst>
          </p:cNvPr>
          <p:cNvSpPr/>
          <p:nvPr/>
        </p:nvSpPr>
        <p:spPr>
          <a:xfrm>
            <a:off x="1253312" y="3563637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0ACF2"/>
                </a:solidFill>
                <a:latin typeface="+mj-lt"/>
              </a:rPr>
              <a:t>Option 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E8C03A-595E-6540-84F2-CCA6B22162C5}"/>
              </a:ext>
            </a:extLst>
          </p:cNvPr>
          <p:cNvSpPr/>
          <p:nvPr/>
        </p:nvSpPr>
        <p:spPr>
          <a:xfrm>
            <a:off x="3361577" y="5201070"/>
            <a:ext cx="7681915" cy="12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params = 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new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NavigationParameters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“?id=1”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	{ { 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“name”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, 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“Hussain”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} };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navigationService.NavigateAsync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“Page”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, params);</a:t>
            </a:r>
            <a:endParaRPr lang="en-US" sz="1600" dirty="0">
              <a:latin typeface="Fira Code Retina" panose="020B0509050000020004" pitchFamily="49" charset="0"/>
              <a:ea typeface="Fira Code Retina" panose="020B05090500000200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1B1A48-26E4-CC47-8158-9EABF7760BA0}"/>
              </a:ext>
            </a:extLst>
          </p:cNvPr>
          <p:cNvSpPr/>
          <p:nvPr/>
        </p:nvSpPr>
        <p:spPr>
          <a:xfrm>
            <a:off x="1253312" y="4831738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0ACF2"/>
                </a:solidFill>
                <a:latin typeface="+mj-lt"/>
              </a:rPr>
              <a:t>Option C-</a:t>
            </a:r>
            <a:r>
              <a:rPr lang="en-US" dirty="0" err="1">
                <a:solidFill>
                  <a:srgbClr val="50ACF2"/>
                </a:solidFill>
                <a:latin typeface="+mj-lt"/>
              </a:rPr>
              <a:t>razy</a:t>
            </a:r>
            <a:endParaRPr lang="en-US" dirty="0">
              <a:solidFill>
                <a:srgbClr val="50ACF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581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– Reading Parameters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46DF42-CEC3-1043-8C6D-7FD2419F4E8B}"/>
              </a:ext>
            </a:extLst>
          </p:cNvPr>
          <p:cNvSpPr/>
          <p:nvPr/>
        </p:nvSpPr>
        <p:spPr>
          <a:xfrm>
            <a:off x="2826886" y="2006717"/>
            <a:ext cx="9218358" cy="1530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void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OnNavigatedTo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INavigationParameters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parameters) {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   if (</a:t>
            </a:r>
            <a:r>
              <a:rPr lang="en-US" sz="1600" dirty="0" err="1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parameters.ContainsKey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"name"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       Name = </a:t>
            </a:r>
            <a:r>
              <a:rPr lang="en-US" sz="1600" dirty="0" err="1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parameters.GetValue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string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&gt;(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"name”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}</a:t>
            </a:r>
            <a:endParaRPr lang="en-US" sz="1600" dirty="0">
              <a:latin typeface="Fira Code Retina" panose="020B0509050000020004" pitchFamily="49" charset="0"/>
              <a:ea typeface="Fira Code Retina" panose="020B05090500000200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3E51F3-53FA-8047-9F7B-6CD55B534D54}"/>
              </a:ext>
            </a:extLst>
          </p:cNvPr>
          <p:cNvSpPr/>
          <p:nvPr/>
        </p:nvSpPr>
        <p:spPr>
          <a:xfrm>
            <a:off x="838200" y="1690688"/>
            <a:ext cx="1988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50ACF2"/>
                </a:solidFill>
                <a:latin typeface="+mj-lt"/>
              </a:rPr>
              <a:t>INavigationAware</a:t>
            </a:r>
            <a:endParaRPr lang="en-US" dirty="0">
              <a:solidFill>
                <a:srgbClr val="50ACF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8302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– Reading Parameters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884A65-D8BB-7C44-A03E-C262CF3F75BE}"/>
              </a:ext>
            </a:extLst>
          </p:cNvPr>
          <p:cNvSpPr/>
          <p:nvPr/>
        </p:nvSpPr>
        <p:spPr>
          <a:xfrm>
            <a:off x="838200" y="1690688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50ACF2"/>
                </a:solidFill>
                <a:latin typeface="+mj-lt"/>
              </a:rPr>
              <a:t>IAutoInitialize</a:t>
            </a:r>
            <a:endParaRPr lang="en-US" dirty="0">
              <a:solidFill>
                <a:srgbClr val="50ACF2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E8C03A-595E-6540-84F2-CCA6B22162C5}"/>
              </a:ext>
            </a:extLst>
          </p:cNvPr>
          <p:cNvSpPr/>
          <p:nvPr/>
        </p:nvSpPr>
        <p:spPr>
          <a:xfrm>
            <a:off x="2395036" y="1943070"/>
            <a:ext cx="7541921" cy="12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class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SomeViewModel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: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IAutoInitialize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{   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	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public string 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Name { 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get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; 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set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; }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}</a:t>
            </a:r>
            <a:endParaRPr lang="en-US" sz="1600" dirty="0">
              <a:latin typeface="Fira Code Retina" panose="020B0509050000020004" pitchFamily="49" charset="0"/>
              <a:ea typeface="Fira Code Retina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089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7B452E-A454-A346-AE15-1DD7333EC500}"/>
              </a:ext>
            </a:extLst>
          </p:cNvPr>
          <p:cNvSpPr/>
          <p:nvPr/>
        </p:nvSpPr>
        <p:spPr>
          <a:xfrm>
            <a:off x="838200" y="1690688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0ACF2"/>
                </a:solidFill>
                <a:latin typeface="+mj-lt"/>
              </a:rPr>
              <a:t>Deep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3EE5D-F76D-DA45-99EC-5AC65294A5EE}"/>
              </a:ext>
            </a:extLst>
          </p:cNvPr>
          <p:cNvSpPr txBox="1"/>
          <p:nvPr/>
        </p:nvSpPr>
        <p:spPr>
          <a:xfrm>
            <a:off x="2484805" y="2060020"/>
            <a:ext cx="8448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.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NavigateAsync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PageA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/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PageB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/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PageC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”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893CB-3C24-E548-B825-CFA57A1C3E19}"/>
              </a:ext>
            </a:extLst>
          </p:cNvPr>
          <p:cNvSpPr/>
          <p:nvPr/>
        </p:nvSpPr>
        <p:spPr>
          <a:xfrm>
            <a:off x="838200" y="5080478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0ACF2"/>
                </a:solidFill>
                <a:latin typeface="+mj-lt"/>
              </a:rPr>
              <a:t>Remove Page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8421E-8297-0543-812E-3D0A299FF9C8}"/>
              </a:ext>
            </a:extLst>
          </p:cNvPr>
          <p:cNvSpPr txBox="1"/>
          <p:nvPr/>
        </p:nvSpPr>
        <p:spPr>
          <a:xfrm>
            <a:off x="2484804" y="5449810"/>
            <a:ext cx="9286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.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NavigateAsync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“../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PageA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/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PageB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”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); </a:t>
            </a:r>
            <a:r>
              <a:rPr lang="en-US" sz="1600" dirty="0">
                <a:solidFill>
                  <a:srgbClr val="888A85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// works with </a:t>
            </a:r>
            <a:r>
              <a:rPr lang="en-US" sz="1600" dirty="0" err="1">
                <a:solidFill>
                  <a:srgbClr val="888A85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NavigationPage</a:t>
            </a:r>
            <a:endParaRPr lang="en-US" sz="1600" dirty="0">
              <a:solidFill>
                <a:srgbClr val="888A85"/>
              </a:solidFill>
              <a:latin typeface="Fira Code Retina" panose="020B0509050000020004" pitchFamily="49" charset="0"/>
              <a:ea typeface="Fira Code Retina" panose="020B05090500000200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1B245E-997F-FB4F-A3E1-C318C85C7269}"/>
              </a:ext>
            </a:extLst>
          </p:cNvPr>
          <p:cNvSpPr/>
          <p:nvPr/>
        </p:nvSpPr>
        <p:spPr>
          <a:xfrm>
            <a:off x="838200" y="3385583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0ACF2"/>
                </a:solidFill>
                <a:latin typeface="+mj-lt"/>
              </a:rPr>
              <a:t>Deep Link with Parameters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22930E-0A93-454B-AEE7-DD073CF7F1B1}"/>
              </a:ext>
            </a:extLst>
          </p:cNvPr>
          <p:cNvSpPr txBox="1"/>
          <p:nvPr/>
        </p:nvSpPr>
        <p:spPr>
          <a:xfrm>
            <a:off x="2484805" y="3754915"/>
            <a:ext cx="8448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.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NavigateAsync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PageA</a:t>
            </a:r>
            <a:r>
              <a:rPr lang="en-US" sz="1600" b="1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?id</a:t>
            </a:r>
            <a:r>
              <a:rPr lang="en-US" sz="1600" b="1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=1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/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PageB</a:t>
            </a:r>
            <a:r>
              <a:rPr lang="en-US" sz="1600" b="1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?id</a:t>
            </a:r>
            <a:r>
              <a:rPr lang="en-US" sz="1600" b="1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=2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/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PageC</a:t>
            </a:r>
            <a:r>
              <a:rPr lang="en-US" sz="1600" b="1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?id</a:t>
            </a:r>
            <a:r>
              <a:rPr lang="en-US" sz="1600" b="1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=3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”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29337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799FA5-ED51-4A45-BCDC-C2B0543B06A5}"/>
              </a:ext>
            </a:extLst>
          </p:cNvPr>
          <p:cNvSpPr/>
          <p:nvPr/>
        </p:nvSpPr>
        <p:spPr>
          <a:xfrm>
            <a:off x="838200" y="1690688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0ACF2"/>
                </a:solidFill>
                <a:latin typeface="+mj-lt"/>
              </a:rPr>
              <a:t>Reset Stack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2692C0-EA6E-B94C-B629-0A43B128EB01}"/>
              </a:ext>
            </a:extLst>
          </p:cNvPr>
          <p:cNvSpPr txBox="1"/>
          <p:nvPr/>
        </p:nvSpPr>
        <p:spPr>
          <a:xfrm>
            <a:off x="2586181" y="2060020"/>
            <a:ext cx="844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.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NavigateAsync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“/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PageA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”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);</a:t>
            </a:r>
            <a:endParaRPr lang="en-US" sz="1600" dirty="0">
              <a:solidFill>
                <a:srgbClr val="888A85"/>
              </a:solidFill>
              <a:latin typeface="Fira Code Retina" panose="020B0509050000020004" pitchFamily="49" charset="0"/>
              <a:ea typeface="Fira Code Retina" panose="020B05090500000200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6766CE-9EF5-6243-BA21-76394A4FE7EC}"/>
              </a:ext>
            </a:extLst>
          </p:cNvPr>
          <p:cNvSpPr/>
          <p:nvPr/>
        </p:nvSpPr>
        <p:spPr>
          <a:xfrm>
            <a:off x="838200" y="3244334"/>
            <a:ext cx="275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50ACF2"/>
                </a:solidFill>
                <a:latin typeface="+mj-lt"/>
              </a:rPr>
              <a:t>TabbedPage</a:t>
            </a:r>
            <a:r>
              <a:rPr lang="en-US" dirty="0">
                <a:solidFill>
                  <a:srgbClr val="50ACF2"/>
                </a:solidFill>
                <a:latin typeface="+mj-lt"/>
              </a:rPr>
              <a:t> - Select Tab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B78A1E-D259-7345-9595-B666A759DCFE}"/>
              </a:ext>
            </a:extLst>
          </p:cNvPr>
          <p:cNvSpPr txBox="1"/>
          <p:nvPr/>
        </p:nvSpPr>
        <p:spPr>
          <a:xfrm>
            <a:off x="2586182" y="3613666"/>
            <a:ext cx="8448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.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NavigateAsync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PageA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/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PageB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/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PageC</a:t>
            </a:r>
            <a:r>
              <a:rPr lang="en-US" sz="1600" b="1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?selectedTab</a:t>
            </a:r>
            <a:r>
              <a:rPr lang="en-US" sz="1600" b="1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=</a:t>
            </a:r>
            <a:r>
              <a:rPr lang="en-US" sz="1600" b="1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TabC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”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9F1F34-E60A-194A-9F79-DF2C9B4E60BB}"/>
              </a:ext>
            </a:extLst>
          </p:cNvPr>
          <p:cNvSpPr/>
          <p:nvPr/>
        </p:nvSpPr>
        <p:spPr>
          <a:xfrm>
            <a:off x="838200" y="4797980"/>
            <a:ext cx="2796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50ACF2"/>
                </a:solidFill>
                <a:latin typeface="+mj-lt"/>
              </a:rPr>
              <a:t>TabbedPage</a:t>
            </a:r>
            <a:r>
              <a:rPr lang="en-US" dirty="0">
                <a:solidFill>
                  <a:srgbClr val="50ACF2"/>
                </a:solidFill>
                <a:latin typeface="+mj-lt"/>
              </a:rPr>
              <a:t> - Switch Tab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7D2E47-92C9-3E45-B13F-069BEB372D11}"/>
              </a:ext>
            </a:extLst>
          </p:cNvPr>
          <p:cNvSpPr txBox="1"/>
          <p:nvPr/>
        </p:nvSpPr>
        <p:spPr>
          <a:xfrm>
            <a:off x="2586182" y="5167312"/>
            <a:ext cx="8448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.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SelectTabAsync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TabC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”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19723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XAML Navigation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D6896B-E64B-154F-9684-09B0BECF94C5}"/>
              </a:ext>
            </a:extLst>
          </p:cNvPr>
          <p:cNvSpPr/>
          <p:nvPr/>
        </p:nvSpPr>
        <p:spPr>
          <a:xfrm>
            <a:off x="838203" y="1690688"/>
            <a:ext cx="1338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50ACF2"/>
                </a:solidFill>
                <a:latin typeface="+mj-lt"/>
              </a:rPr>
              <a:t>NavigateTo</a:t>
            </a:r>
            <a:endParaRPr lang="en-US" dirty="0">
              <a:solidFill>
                <a:srgbClr val="50ACF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3467D-DC11-7D44-B4D8-30A6B5832214}"/>
              </a:ext>
            </a:extLst>
          </p:cNvPr>
          <p:cNvSpPr txBox="1"/>
          <p:nvPr/>
        </p:nvSpPr>
        <p:spPr>
          <a:xfrm>
            <a:off x="2905569" y="2060020"/>
            <a:ext cx="9003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xmlns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: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prism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=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"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clr-namespace:Prism.Navigation.Xaml;assembly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=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Prism.Forms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"</a:t>
            </a:r>
          </a:p>
          <a:p>
            <a:endParaRPr lang="en-US" sz="1600" dirty="0">
              <a:solidFill>
                <a:srgbClr val="3B68A7"/>
              </a:solidFill>
              <a:latin typeface="Fira Code Retina" panose="020B0509050000020004" pitchFamily="49" charset="0"/>
              <a:ea typeface="Fira Code Retina" panose="020B0509050000020004" pitchFamily="49" charset="0"/>
            </a:endParaRPr>
          </a:p>
          <a:p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Command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=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“{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prism:NavigateTo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PageA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}”</a:t>
            </a:r>
            <a:endParaRPr lang="en-US" sz="1600" dirty="0">
              <a:solidFill>
                <a:srgbClr val="888A85"/>
              </a:solidFill>
              <a:latin typeface="Fira Code Retina" panose="020B0509050000020004" pitchFamily="49" charset="0"/>
              <a:ea typeface="Fira Code Retina" panose="020B05090500000200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1F526A-2BD3-CD4E-8966-76A7EF2C7C92}"/>
              </a:ext>
            </a:extLst>
          </p:cNvPr>
          <p:cNvSpPr/>
          <p:nvPr/>
        </p:nvSpPr>
        <p:spPr>
          <a:xfrm>
            <a:off x="838200" y="3429000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0ACF2"/>
                </a:solidFill>
                <a:latin typeface="+mj-lt"/>
              </a:rPr>
              <a:t>Navigation Parameter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41768A-3478-D248-A4C4-E7892F7B1278}"/>
              </a:ext>
            </a:extLst>
          </p:cNvPr>
          <p:cNvSpPr txBox="1"/>
          <p:nvPr/>
        </p:nvSpPr>
        <p:spPr>
          <a:xfrm>
            <a:off x="2905566" y="3798332"/>
            <a:ext cx="8448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Command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=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“{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prism:NavigateTo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PageA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}”</a:t>
            </a:r>
          </a:p>
          <a:p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_.</a:t>
            </a:r>
            <a:r>
              <a:rPr lang="en-US" sz="1600" dirty="0" err="1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CommandParameters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</a:t>
            </a:r>
            <a:b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</a:b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   &lt;</a:t>
            </a:r>
            <a:r>
              <a:rPr lang="en-US" sz="1600" dirty="0" err="1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prism:NavigationParameters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</a:t>
            </a:r>
          </a:p>
          <a:p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       &lt;</a:t>
            </a:r>
            <a:r>
              <a:rPr lang="en-US" sz="1600" dirty="0" err="1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prism:NavigationParameter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Key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=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“id”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Value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=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“1”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/&gt;</a:t>
            </a:r>
            <a:b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</a:b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   &lt;/</a:t>
            </a:r>
            <a:r>
              <a:rPr lang="en-US" sz="1600" dirty="0" err="1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prism:NavigationParameters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</a:t>
            </a:r>
          </a:p>
          <a:p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&lt;/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_.</a:t>
            </a:r>
            <a:r>
              <a:rPr lang="en-US" sz="1600" dirty="0" err="1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CommandParameters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</a:t>
            </a:r>
            <a:endParaRPr lang="en-US" sz="1600" dirty="0">
              <a:solidFill>
                <a:srgbClr val="DB7100"/>
              </a:solidFill>
              <a:latin typeface="Fira Code Retina" panose="020B0509050000020004" pitchFamily="49" charset="0"/>
              <a:ea typeface="Fira Code Retina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1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337CD2-3A17-F94B-850F-529790C9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64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XAML Navigation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1F526A-2BD3-CD4E-8966-76A7EF2C7C92}"/>
              </a:ext>
            </a:extLst>
          </p:cNvPr>
          <p:cNvSpPr/>
          <p:nvPr/>
        </p:nvSpPr>
        <p:spPr>
          <a:xfrm>
            <a:off x="838200" y="1690688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0ACF2"/>
                </a:solidFill>
                <a:latin typeface="+mj-lt"/>
              </a:rPr>
              <a:t>Go 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41768A-3478-D248-A4C4-E7892F7B1278}"/>
              </a:ext>
            </a:extLst>
          </p:cNvPr>
          <p:cNvSpPr txBox="1"/>
          <p:nvPr/>
        </p:nvSpPr>
        <p:spPr>
          <a:xfrm>
            <a:off x="2905566" y="2060020"/>
            <a:ext cx="844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Command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=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“{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prism:GoBack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}”</a:t>
            </a:r>
            <a:endParaRPr lang="en-US" sz="1600" dirty="0">
              <a:solidFill>
                <a:srgbClr val="888A85"/>
              </a:solidFill>
              <a:latin typeface="Fira Code Retina" panose="020B0509050000020004" pitchFamily="49" charset="0"/>
              <a:ea typeface="Fira Code Retina" panose="020B05090500000200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711FD-204A-C847-9243-FC429CE92972}"/>
              </a:ext>
            </a:extLst>
          </p:cNvPr>
          <p:cNvSpPr/>
          <p:nvPr/>
        </p:nvSpPr>
        <p:spPr>
          <a:xfrm>
            <a:off x="838200" y="3244334"/>
            <a:ext cx="192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0ACF2"/>
                </a:solidFill>
                <a:latin typeface="+mj-lt"/>
              </a:rPr>
              <a:t>Go Back To Root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978D51-2CE1-E148-9E06-8E60BFC37290}"/>
              </a:ext>
            </a:extLst>
          </p:cNvPr>
          <p:cNvSpPr txBox="1"/>
          <p:nvPr/>
        </p:nvSpPr>
        <p:spPr>
          <a:xfrm>
            <a:off x="2905566" y="3613666"/>
            <a:ext cx="844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Command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=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“{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prism:GoBack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ToRoot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}”</a:t>
            </a:r>
            <a:endParaRPr lang="en-US" sz="1600" dirty="0">
              <a:solidFill>
                <a:srgbClr val="888A85"/>
              </a:solidFill>
              <a:latin typeface="Fira Code Retina" panose="020B0509050000020004" pitchFamily="49" charset="0"/>
              <a:ea typeface="Fira Code Retina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452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CF166-322D-1C4D-B55E-10517726FBC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4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837B25-97BB-E146-86DF-DD61B6A33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989" y="2985760"/>
            <a:ext cx="5170205" cy="8864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>
                <a:solidFill>
                  <a:srgbClr val="000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 </a:t>
            </a:r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Aggregator</a:t>
            </a:r>
            <a:endParaRPr lang="en-US" sz="54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phic 2" descr="Cell Tower">
            <a:extLst>
              <a:ext uri="{FF2B5EF4-FFF2-40B4-BE49-F238E27FC236}">
                <a16:creationId xmlns:a16="http://schemas.microsoft.com/office/drawing/2014/main" id="{90998A6C-E4B3-4344-9C33-53B81ADE0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8200" y="467932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34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IEventAggregator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A4120-9873-3447-81EB-D10FE55745DF}"/>
              </a:ext>
            </a:extLst>
          </p:cNvPr>
          <p:cNvSpPr txBox="1"/>
          <p:nvPr/>
        </p:nvSpPr>
        <p:spPr>
          <a:xfrm>
            <a:off x="838200" y="1690688"/>
            <a:ext cx="9101271" cy="3330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Loosely coupled, event-based communication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Weak Events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Publisher-Subscriber (</a:t>
            </a:r>
            <a:r>
              <a:rPr lang="en-US" dirty="0" err="1"/>
              <a:t>PubSub</a:t>
            </a:r>
            <a:r>
              <a:rPr lang="en-US" dirty="0"/>
              <a:t>) Pattern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Pass payload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Cross-platform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75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IEventAggregator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D1B73-03EA-3E4A-BBD5-9E80639A8D52}"/>
              </a:ext>
            </a:extLst>
          </p:cNvPr>
          <p:cNvSpPr txBox="1"/>
          <p:nvPr/>
        </p:nvSpPr>
        <p:spPr>
          <a:xfrm>
            <a:off x="838200" y="1690688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50ACF2"/>
                </a:solidFill>
                <a:latin typeface="+mj-lt"/>
              </a:rPr>
              <a:t>PubSubEvent</a:t>
            </a:r>
            <a:endParaRPr lang="en-US" dirty="0">
              <a:solidFill>
                <a:srgbClr val="50ACF2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51E552-D48C-D448-8057-A1BDB3BF3125}"/>
              </a:ext>
            </a:extLst>
          </p:cNvPr>
          <p:cNvSpPr txBox="1"/>
          <p:nvPr/>
        </p:nvSpPr>
        <p:spPr>
          <a:xfrm>
            <a:off x="838200" y="34290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50ACF2"/>
                </a:solidFill>
                <a:latin typeface="+mj-lt"/>
              </a:rPr>
              <a:t>PubSubEvent</a:t>
            </a:r>
            <a:r>
              <a:rPr lang="en-US" dirty="0">
                <a:solidFill>
                  <a:srgbClr val="50ACF2"/>
                </a:solidFill>
                <a:latin typeface="+mj-lt"/>
              </a:rPr>
              <a:t>&lt;T&gt;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42B04-2DCC-2B42-9A1D-78C9B82F1DD7}"/>
              </a:ext>
            </a:extLst>
          </p:cNvPr>
          <p:cNvSpPr txBox="1"/>
          <p:nvPr/>
        </p:nvSpPr>
        <p:spPr>
          <a:xfrm>
            <a:off x="2433509" y="2060020"/>
            <a:ext cx="8742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class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UpdateEvent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: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PubSubEvent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{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F3132-EB83-EA46-BA91-270B2CD4C631}"/>
              </a:ext>
            </a:extLst>
          </p:cNvPr>
          <p:cNvSpPr txBox="1"/>
          <p:nvPr/>
        </p:nvSpPr>
        <p:spPr>
          <a:xfrm>
            <a:off x="2446334" y="3798332"/>
            <a:ext cx="8742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class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GreetEvent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: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PubSubEvent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object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{ }</a:t>
            </a:r>
          </a:p>
        </p:txBody>
      </p:sp>
    </p:spTree>
    <p:extLst>
      <p:ext uri="{BB962C8B-B14F-4D97-AF65-F5344CB8AC3E}">
        <p14:creationId xmlns:p14="http://schemas.microsoft.com/office/powerpoint/2010/main" val="455726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IEventAggregator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7A576-2830-804A-A68D-801F161652C0}"/>
              </a:ext>
            </a:extLst>
          </p:cNvPr>
          <p:cNvSpPr txBox="1"/>
          <p:nvPr/>
        </p:nvSpPr>
        <p:spPr>
          <a:xfrm>
            <a:off x="838200" y="1690688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>
                <a:solidFill>
                  <a:srgbClr val="50ACF2"/>
                </a:solidFill>
                <a:latin typeface="+mj-lt"/>
              </a:defRPr>
            </a:lvl1pPr>
          </a:lstStyle>
          <a:p>
            <a:r>
              <a:rPr lang="en-US" dirty="0"/>
              <a:t>Publish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39A028-6773-1D46-81AC-A5DEC657C532}"/>
              </a:ext>
            </a:extLst>
          </p:cNvPr>
          <p:cNvSpPr txBox="1"/>
          <p:nvPr/>
        </p:nvSpPr>
        <p:spPr>
          <a:xfrm>
            <a:off x="2048788" y="2060020"/>
            <a:ext cx="8742352" cy="793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IEventAggregator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.GetEvent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NoPayloadEvent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&gt;().Publish();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IEventAggregator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.GetEvent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PayloadEvent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&gt;().Publish(payload);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37FFA-A572-2B4F-BF37-C10C0F78FD6F}"/>
              </a:ext>
            </a:extLst>
          </p:cNvPr>
          <p:cNvSpPr txBox="1"/>
          <p:nvPr/>
        </p:nvSpPr>
        <p:spPr>
          <a:xfrm>
            <a:off x="838200" y="3385583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>
                <a:solidFill>
                  <a:srgbClr val="50ACF2"/>
                </a:solidFill>
                <a:latin typeface="+mj-lt"/>
              </a:defRPr>
            </a:lvl1pPr>
          </a:lstStyle>
          <a:p>
            <a:r>
              <a:rPr lang="en-US" dirty="0"/>
              <a:t>Subscribe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EB5DB-E338-E34D-BF93-56B4290C475B}"/>
              </a:ext>
            </a:extLst>
          </p:cNvPr>
          <p:cNvSpPr txBox="1"/>
          <p:nvPr/>
        </p:nvSpPr>
        <p:spPr>
          <a:xfrm>
            <a:off x="2048788" y="3754915"/>
            <a:ext cx="8742352" cy="1901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IEventAggregator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.GetEvent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NoPayloadEvent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&gt;().Subscribe(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HandleEvent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void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HandleEvent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() { }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Fira Code Retina" panose="020B0509050000020004" pitchFamily="49" charset="0"/>
              <a:ea typeface="Fira Code Retina" panose="020B05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IEventAggregator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.GetEvent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PayloadEvent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&gt;().Subscribe(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HandlePayload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void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HandlePayload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object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payload) { }</a:t>
            </a:r>
          </a:p>
        </p:txBody>
      </p:sp>
    </p:spTree>
    <p:extLst>
      <p:ext uri="{BB962C8B-B14F-4D97-AF65-F5344CB8AC3E}">
        <p14:creationId xmlns:p14="http://schemas.microsoft.com/office/powerpoint/2010/main" val="3440642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IEventAggregator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7A576-2830-804A-A68D-801F161652C0}"/>
              </a:ext>
            </a:extLst>
          </p:cNvPr>
          <p:cNvSpPr txBox="1"/>
          <p:nvPr/>
        </p:nvSpPr>
        <p:spPr>
          <a:xfrm>
            <a:off x="838200" y="1690688"/>
            <a:ext cx="455765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>
                <a:solidFill>
                  <a:srgbClr val="50ACF2"/>
                </a:solidFill>
                <a:latin typeface="+mj-lt"/>
              </a:defRPr>
            </a:lvl1pPr>
          </a:lstStyle>
          <a:p>
            <a:r>
              <a:rPr lang="en-US" dirty="0" err="1"/>
              <a:t>AppDelegate</a:t>
            </a:r>
            <a:r>
              <a:rPr lang="en-US" dirty="0"/>
              <a:t> (iOS) / </a:t>
            </a:r>
            <a:r>
              <a:rPr lang="en-US" dirty="0" err="1"/>
              <a:t>MainActivity</a:t>
            </a:r>
            <a:r>
              <a:rPr lang="en-US" dirty="0"/>
              <a:t> (Android)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B3049E-8C0D-494A-8D61-117B3B1491EF}"/>
              </a:ext>
            </a:extLst>
          </p:cNvPr>
          <p:cNvSpPr/>
          <p:nvPr/>
        </p:nvSpPr>
        <p:spPr>
          <a:xfrm>
            <a:off x="3277329" y="2158284"/>
            <a:ext cx="5262252" cy="263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var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app = 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new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App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app.Container</a:t>
            </a:r>
            <a:endParaRPr lang="en-US" sz="1600" dirty="0">
              <a:latin typeface="Fira Code Retina" panose="020B0509050000020004" pitchFamily="49" charset="0"/>
              <a:ea typeface="Fira Code Retina" panose="020B05090500000200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.Resolve&lt;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IEventAggregator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&gt;()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.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GetEvent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GreetEvent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&gt;()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.Subscribe(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OnMessageReceived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);</a:t>
            </a:r>
          </a:p>
          <a:p>
            <a:pPr lvl="1">
              <a:lnSpc>
                <a:spcPct val="150000"/>
              </a:lnSpc>
            </a:pPr>
            <a:endParaRPr lang="en-US" sz="1600" dirty="0">
              <a:latin typeface="Fira Code Retina" panose="020B0509050000020004" pitchFamily="49" charset="0"/>
              <a:ea typeface="Fira Code Retina" panose="020B05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LoadApplication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(app);</a:t>
            </a:r>
          </a:p>
        </p:txBody>
      </p:sp>
    </p:spTree>
    <p:extLst>
      <p:ext uri="{BB962C8B-B14F-4D97-AF65-F5344CB8AC3E}">
        <p14:creationId xmlns:p14="http://schemas.microsoft.com/office/powerpoint/2010/main" val="2707323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CF166-322D-1C4D-B55E-10517726FBC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4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837B25-97BB-E146-86DF-DD61B6A33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619" y="2985760"/>
            <a:ext cx="4401084" cy="886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rgbClr val="000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Dialog </a:t>
            </a:r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</a:t>
            </a:r>
            <a:endParaRPr lang="en-US" sz="54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phic 9" descr="Speech">
            <a:extLst>
              <a:ext uri="{FF2B5EF4-FFF2-40B4-BE49-F238E27FC236}">
                <a16:creationId xmlns:a16="http://schemas.microsoft.com/office/drawing/2014/main" id="{EA320AE0-7754-234B-8FFF-79D241798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5854" y="4892964"/>
            <a:ext cx="1371600" cy="1371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CAA2941-DFF2-FD46-903D-4E33B10012E1}"/>
              </a:ext>
            </a:extLst>
          </p:cNvPr>
          <p:cNvSpPr/>
          <p:nvPr/>
        </p:nvSpPr>
        <p:spPr>
          <a:xfrm>
            <a:off x="9836726" y="5820066"/>
            <a:ext cx="1029855" cy="457200"/>
          </a:xfrm>
          <a:prstGeom prst="rect">
            <a:avLst/>
          </a:prstGeom>
          <a:solidFill>
            <a:srgbClr val="34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Speech">
            <a:extLst>
              <a:ext uri="{FF2B5EF4-FFF2-40B4-BE49-F238E27FC236}">
                <a16:creationId xmlns:a16="http://schemas.microsoft.com/office/drawing/2014/main" id="{5154C6AA-A086-764C-B05F-6867A363C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6726" y="4677066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71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IDialogService</a:t>
            </a:r>
            <a:endParaRPr lang="en-US" dirty="0"/>
          </a:p>
        </p:txBody>
      </p:sp>
      <p:pic>
        <p:nvPicPr>
          <p:cNvPr id="16386" name="Picture 2" descr="Related image">
            <a:extLst>
              <a:ext uri="{FF2B5EF4-FFF2-40B4-BE49-F238E27FC236}">
                <a16:creationId xmlns:a16="http://schemas.microsoft.com/office/drawing/2014/main" id="{36F61935-280F-5A4C-B41C-55BC83736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660" y="1239140"/>
            <a:ext cx="2531784" cy="53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F95B39-4E7B-3F4B-843D-CF553266EF36}"/>
              </a:ext>
            </a:extLst>
          </p:cNvPr>
          <p:cNvSpPr txBox="1"/>
          <p:nvPr/>
        </p:nvSpPr>
        <p:spPr>
          <a:xfrm>
            <a:off x="1370047" y="3234086"/>
            <a:ext cx="16641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Dialog</a:t>
            </a:r>
            <a:r>
              <a:rPr lang="en-US" sz="1600" dirty="0" err="1">
                <a:solidFill>
                  <a:srgbClr val="50ACF2"/>
                </a:solidFill>
              </a:rPr>
              <a:t>View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en-US" sz="1400" dirty="0">
                <a:solidFill>
                  <a:srgbClr val="888A85"/>
                </a:solidFill>
              </a:rPr>
              <a:t>(e.g. </a:t>
            </a:r>
            <a:r>
              <a:rPr lang="en-US" sz="1400" dirty="0" err="1">
                <a:solidFill>
                  <a:srgbClr val="888A85"/>
                </a:solidFill>
              </a:rPr>
              <a:t>ContentView</a:t>
            </a:r>
            <a:r>
              <a:rPr lang="en-US" sz="1400" dirty="0">
                <a:solidFill>
                  <a:srgbClr val="888A85"/>
                </a:solidFill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5A41A6-2887-EF4F-AA01-60A3BECD3401}"/>
              </a:ext>
            </a:extLst>
          </p:cNvPr>
          <p:cNvSpPr txBox="1"/>
          <p:nvPr/>
        </p:nvSpPr>
        <p:spPr>
          <a:xfrm>
            <a:off x="1322181" y="4344871"/>
            <a:ext cx="1759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Dialog</a:t>
            </a:r>
            <a:r>
              <a:rPr lang="en-US" sz="1600" dirty="0" err="1">
                <a:solidFill>
                  <a:srgbClr val="50ACF2"/>
                </a:solidFill>
              </a:rPr>
              <a:t>ViewModel</a:t>
            </a:r>
            <a:endParaRPr lang="en-US" sz="1600" dirty="0">
              <a:solidFill>
                <a:srgbClr val="50ACF2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00F7EE-4C37-E744-8A35-C7FE3CB4967D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2202134" y="3788084"/>
            <a:ext cx="0" cy="55678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9E6CE2E-AB87-FB4A-A2AF-CBEA06A0B1B7}"/>
              </a:ext>
            </a:extLst>
          </p:cNvPr>
          <p:cNvSpPr/>
          <p:nvPr/>
        </p:nvSpPr>
        <p:spPr>
          <a:xfrm>
            <a:off x="6886400" y="3018824"/>
            <a:ext cx="4836920" cy="15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class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SomeViewModel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IDialogService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ds)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   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ds.ShowDialog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MyDialogView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”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}</a:t>
            </a:r>
          </a:p>
        </p:txBody>
      </p:sp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00AF16-A99F-AF47-9E3D-D9EAFE506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944" y="1996567"/>
            <a:ext cx="1912825" cy="380602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FBE3B5-8C69-DC48-BF61-47D84FA514A8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034221" y="3511085"/>
            <a:ext cx="16317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214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IDialogService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D1B73-03EA-3E4A-BBD5-9E80639A8D52}"/>
              </a:ext>
            </a:extLst>
          </p:cNvPr>
          <p:cNvSpPr txBox="1"/>
          <p:nvPr/>
        </p:nvSpPr>
        <p:spPr>
          <a:xfrm>
            <a:off x="838200" y="1690688"/>
            <a:ext cx="196303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>
                <a:solidFill>
                  <a:srgbClr val="50ACF2"/>
                </a:solidFill>
                <a:latin typeface="+mj-lt"/>
              </a:defRPr>
            </a:lvl1pPr>
          </a:lstStyle>
          <a:p>
            <a:r>
              <a:rPr lang="en-US" dirty="0" err="1"/>
              <a:t>DialogViewModel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07FB9-87C4-D14D-8869-ABB692AF7068}"/>
              </a:ext>
            </a:extLst>
          </p:cNvPr>
          <p:cNvSpPr/>
          <p:nvPr/>
        </p:nvSpPr>
        <p:spPr>
          <a:xfrm>
            <a:off x="2600221" y="2082109"/>
            <a:ext cx="6603090" cy="423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class</a:t>
            </a:r>
            <a:r>
              <a:rPr lang="en-US" sz="1600" dirty="0">
                <a:solidFill>
                  <a:srgbClr val="00002D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MyDialogViewModel</a:t>
            </a:r>
            <a:r>
              <a:rPr lang="en-US" sz="1600" dirty="0">
                <a:solidFill>
                  <a:srgbClr val="00002D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: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IDialogAware</a:t>
            </a:r>
            <a:endParaRPr lang="en-US" sz="1600" dirty="0">
              <a:solidFill>
                <a:srgbClr val="00002D"/>
              </a:solidFill>
              <a:latin typeface="Fira Code Retina" panose="020B0509050000020004" pitchFamily="49" charset="0"/>
              <a:ea typeface="Fira Code Retina" panose="020B050905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47EFB-D8AB-1D41-B5CB-9041DFA4D143}"/>
              </a:ext>
            </a:extLst>
          </p:cNvPr>
          <p:cNvSpPr txBox="1"/>
          <p:nvPr/>
        </p:nvSpPr>
        <p:spPr>
          <a:xfrm>
            <a:off x="838200" y="2779927"/>
            <a:ext cx="155266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>
                <a:solidFill>
                  <a:srgbClr val="50ACF2"/>
                </a:solidFill>
                <a:latin typeface="+mj-lt"/>
              </a:defRPr>
            </a:lvl1pPr>
          </a:lstStyle>
          <a:p>
            <a:r>
              <a:rPr lang="en-US" dirty="0" err="1"/>
              <a:t>IDialogAware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2FF6A-5CA2-3942-95BE-1CD9536CFF82}"/>
              </a:ext>
            </a:extLst>
          </p:cNvPr>
          <p:cNvSpPr/>
          <p:nvPr/>
        </p:nvSpPr>
        <p:spPr>
          <a:xfrm>
            <a:off x="2600221" y="3171348"/>
            <a:ext cx="6603090" cy="15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event 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Action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IDialogParameters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RequestClose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bool 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CanCloseDialog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()</a:t>
            </a:r>
            <a:endParaRPr lang="en-US" sz="1600" dirty="0">
              <a:solidFill>
                <a:srgbClr val="059998"/>
              </a:solidFill>
              <a:latin typeface="Fira Code Retina" panose="020B0509050000020004" pitchFamily="49" charset="0"/>
              <a:ea typeface="Fira Code Retina" panose="020B05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void 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OnDialogClosed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()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{ }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void 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OnDialogOpened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IDialogParameters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parameters);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9AAC49-9E89-0942-89B1-7D2721B19713}"/>
              </a:ext>
            </a:extLst>
          </p:cNvPr>
          <p:cNvSpPr/>
          <p:nvPr/>
        </p:nvSpPr>
        <p:spPr>
          <a:xfrm>
            <a:off x="2600221" y="5553248"/>
            <a:ext cx="7681915" cy="514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IEnumerable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KeyValuePair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string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, 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object</a:t>
            </a:r>
            <a:r>
              <a:rPr lang="en-US" sz="1600" dirty="0">
                <a:solidFill>
                  <a:srgbClr val="222222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&gt;&gt;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34AB04-5716-F84B-9ADF-CDE396B4927E}"/>
              </a:ext>
            </a:extLst>
          </p:cNvPr>
          <p:cNvSpPr/>
          <p:nvPr/>
        </p:nvSpPr>
        <p:spPr>
          <a:xfrm>
            <a:off x="838200" y="5183916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50ACF2"/>
                </a:solidFill>
                <a:latin typeface="+mj-lt"/>
              </a:rPr>
              <a:t>IDialogParameters</a:t>
            </a:r>
            <a:endParaRPr lang="en-US" dirty="0">
              <a:solidFill>
                <a:srgbClr val="50ACF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206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IDialogService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B1BF3-C761-D142-A8D4-20D417B492A2}"/>
              </a:ext>
            </a:extLst>
          </p:cNvPr>
          <p:cNvSpPr txBox="1"/>
          <p:nvPr/>
        </p:nvSpPr>
        <p:spPr>
          <a:xfrm>
            <a:off x="838200" y="1690688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>
                <a:solidFill>
                  <a:srgbClr val="50ACF2"/>
                </a:solidFill>
                <a:latin typeface="+mj-lt"/>
              </a:defRPr>
            </a:lvl1pPr>
          </a:lstStyle>
          <a:p>
            <a:r>
              <a:rPr lang="en-US" dirty="0"/>
              <a:t>Register Dialog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C1D01C-B1A5-224F-9B60-F67D3C15F7BC}"/>
              </a:ext>
            </a:extLst>
          </p:cNvPr>
          <p:cNvSpPr/>
          <p:nvPr/>
        </p:nvSpPr>
        <p:spPr>
          <a:xfrm>
            <a:off x="2600220" y="2082109"/>
            <a:ext cx="8603315" cy="793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.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RegisterDialog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MyDialogView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&gt;();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.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RegisterDialog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MyDialogView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&gt;(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MyDialog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”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C0D89-2979-DD4C-AD58-3B8EC5120064}"/>
              </a:ext>
            </a:extLst>
          </p:cNvPr>
          <p:cNvSpPr txBox="1"/>
          <p:nvPr/>
        </p:nvSpPr>
        <p:spPr>
          <a:xfrm>
            <a:off x="838200" y="3798188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>
                <a:solidFill>
                  <a:srgbClr val="50ACF2"/>
                </a:solidFill>
                <a:latin typeface="+mj-lt"/>
              </a:defRPr>
            </a:lvl1pPr>
          </a:lstStyle>
          <a:p>
            <a:r>
              <a:rPr lang="en-US" dirty="0"/>
              <a:t>XAML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14EA4C-3E62-8F41-85C8-92FCED4231C3}"/>
              </a:ext>
            </a:extLst>
          </p:cNvPr>
          <p:cNvSpPr/>
          <p:nvPr/>
        </p:nvSpPr>
        <p:spPr>
          <a:xfrm>
            <a:off x="1651243" y="4167520"/>
            <a:ext cx="9727246" cy="791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&lt;</a:t>
            </a:r>
            <a:r>
              <a:rPr lang="en-US" sz="1600" dirty="0">
                <a:solidFill>
                  <a:srgbClr val="059998"/>
                </a:solidFill>
              </a:rPr>
              <a:t>Button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3B68A7"/>
                </a:solidFill>
              </a:rPr>
              <a:t>Text</a:t>
            </a:r>
            <a:r>
              <a:rPr lang="en-US" sz="1600" dirty="0"/>
              <a:t>=</a:t>
            </a:r>
            <a:r>
              <a:rPr lang="en-US" sz="1600" dirty="0">
                <a:solidFill>
                  <a:srgbClr val="DB7100"/>
                </a:solidFill>
              </a:rPr>
              <a:t>"Show Dialog"</a:t>
            </a:r>
            <a:r>
              <a:rPr lang="en-US" sz="16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3B68A7"/>
                </a:solidFill>
              </a:rPr>
              <a:t>             Command</a:t>
            </a:r>
            <a:r>
              <a:rPr lang="en-US" sz="1600" dirty="0"/>
              <a:t>=</a:t>
            </a:r>
            <a:r>
              <a:rPr lang="en-US" sz="1600" dirty="0">
                <a:solidFill>
                  <a:srgbClr val="DB7100"/>
                </a:solidFill>
              </a:rPr>
              <a:t>"{</a:t>
            </a:r>
            <a:r>
              <a:rPr lang="en-US" sz="1600" dirty="0" err="1">
                <a:solidFill>
                  <a:srgbClr val="DB7100"/>
                </a:solidFill>
              </a:rPr>
              <a:t>prism:ShowDialog</a:t>
            </a:r>
            <a:r>
              <a:rPr lang="en-US" sz="1600" dirty="0">
                <a:solidFill>
                  <a:srgbClr val="DB7100"/>
                </a:solidFill>
              </a:rPr>
              <a:t> ‘</a:t>
            </a:r>
            <a:r>
              <a:rPr lang="en-US" sz="1600" dirty="0" err="1">
                <a:solidFill>
                  <a:srgbClr val="DB7100"/>
                </a:solidFill>
              </a:rPr>
              <a:t>MyDialog</a:t>
            </a:r>
            <a:r>
              <a:rPr lang="en-US" sz="1600" b="1" dirty="0" err="1">
                <a:solidFill>
                  <a:srgbClr val="DB7100"/>
                </a:solidFill>
              </a:rPr>
              <a:t>?title</a:t>
            </a:r>
            <a:r>
              <a:rPr lang="en-US" sz="1600" b="1" dirty="0">
                <a:solidFill>
                  <a:srgbClr val="DB7100"/>
                </a:solidFill>
              </a:rPr>
              <a:t>=</a:t>
            </a:r>
            <a:r>
              <a:rPr lang="en-US" sz="1600" dirty="0" err="1">
                <a:solidFill>
                  <a:srgbClr val="DB7100"/>
                </a:solidFill>
              </a:rPr>
              <a:t>Alert</a:t>
            </a:r>
            <a:r>
              <a:rPr lang="en-US" sz="1600" b="1" dirty="0" err="1">
                <a:solidFill>
                  <a:srgbClr val="DB7100"/>
                </a:solidFill>
              </a:rPr>
              <a:t>&amp;message</a:t>
            </a:r>
            <a:r>
              <a:rPr lang="en-US" sz="1600" b="1" dirty="0">
                <a:solidFill>
                  <a:srgbClr val="DB7100"/>
                </a:solidFill>
              </a:rPr>
              <a:t>=</a:t>
            </a:r>
            <a:r>
              <a:rPr lang="en-US" sz="1600" dirty="0">
                <a:solidFill>
                  <a:srgbClr val="DB7100"/>
                </a:solidFill>
              </a:rPr>
              <a:t>Hello'}"</a:t>
            </a:r>
            <a:r>
              <a:rPr lang="en-US" sz="1600" dirty="0"/>
              <a:t> /&gt;</a:t>
            </a:r>
            <a:endParaRPr lang="en-US" sz="1600" dirty="0">
              <a:latin typeface="Fira Code Retina" panose="020B0509050000020004" pitchFamily="49" charset="0"/>
              <a:ea typeface="Fira Code Retina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863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CF166-322D-1C4D-B55E-10517726FBC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4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A2A554-AD7C-F547-B835-A024B5967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470" y="0"/>
            <a:ext cx="409575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73837B25-97BB-E146-86DF-DD61B6A33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43" y="1993355"/>
            <a:ext cx="4380477" cy="886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  <a:endParaRPr lang="en-US" sz="5400" b="1" kern="120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E83F99F-D936-E147-80D0-25261605C7AF}"/>
              </a:ext>
            </a:extLst>
          </p:cNvPr>
          <p:cNvSpPr txBox="1">
            <a:spLocks/>
          </p:cNvSpPr>
          <p:nvPr/>
        </p:nvSpPr>
        <p:spPr>
          <a:xfrm>
            <a:off x="557743" y="2897245"/>
            <a:ext cx="4475765" cy="88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Download our Xamarin based mobile app: </a:t>
            </a:r>
            <a:r>
              <a:rPr lang="en-US" sz="2000">
                <a:solidFill>
                  <a:srgbClr val="3499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XamDevSummit.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081CF1-ADCC-0F42-AE97-2BFC0713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479" y="4139869"/>
            <a:ext cx="1292494" cy="382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7B2FF8-4F9F-3D44-B400-D266C0F5A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64" y="4141272"/>
            <a:ext cx="1292492" cy="38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06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CF166-322D-1C4D-B55E-10517726FBC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4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837B25-97BB-E146-86DF-DD61B6A33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619" y="2985760"/>
            <a:ext cx="3760149" cy="8864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>
                <a:solidFill>
                  <a:srgbClr val="000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</a:t>
            </a:r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ules</a:t>
            </a:r>
            <a:endParaRPr lang="en-US" sz="54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DCBFF-EC58-1747-BF23-C2A7046C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0134530" y="4253669"/>
            <a:ext cx="105156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BB14EC-A230-7048-8093-3DE3F64A84A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47034" y="4710869"/>
            <a:ext cx="105156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A04A68-6CE1-894B-AEE2-44654D343AA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4530" y="5168069"/>
            <a:ext cx="1051560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1593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845A0B-6F8F-7E4F-8357-16EE19CC68D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2096" y="2147888"/>
            <a:ext cx="105156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7CD630-7E44-E443-8F6F-582B063E97B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99592" y="2605088"/>
            <a:ext cx="105156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D5598D-C6E0-2144-83D4-C3C0F4891D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99592" y="1690688"/>
            <a:ext cx="105156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4F9347-F953-0E4C-AA0E-2F655E5F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99592" y="3519488"/>
            <a:ext cx="105156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2490C6-FE81-DF4E-BE79-860A97D500B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2096" y="3976688"/>
            <a:ext cx="105156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35C3D7-A65F-8543-96CA-E8BCD66F60F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2096" y="3062288"/>
            <a:ext cx="105156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226F12-47E6-FE4E-AE27-BB4DFCF60BC0}"/>
              </a:ext>
            </a:extLst>
          </p:cNvPr>
          <p:cNvSpPr txBox="1"/>
          <p:nvPr/>
        </p:nvSpPr>
        <p:spPr>
          <a:xfrm>
            <a:off x="838200" y="169068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0ACF2"/>
                </a:solidFill>
                <a:latin typeface="+mj-lt"/>
              </a:rPr>
              <a:t>What is a Module?</a:t>
            </a:r>
            <a:endParaRPr lang="en-US" dirty="0">
              <a:solidFill>
                <a:srgbClr val="50ACF2"/>
              </a:solidFill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AD7A0-ADF5-A644-B74C-AC76CE0CDB41}"/>
              </a:ext>
            </a:extLst>
          </p:cNvPr>
          <p:cNvSpPr txBox="1"/>
          <p:nvPr/>
        </p:nvSpPr>
        <p:spPr>
          <a:xfrm>
            <a:off x="1740848" y="1875354"/>
            <a:ext cx="6574210" cy="1668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 Module is a piece of code that you can load at runtime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Implements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IModule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register dependencies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E4DA41-E303-1B46-8A3B-A8F15B6C5716}"/>
              </a:ext>
            </a:extLst>
          </p:cNvPr>
          <p:cNvSpPr txBox="1"/>
          <p:nvPr/>
        </p:nvSpPr>
        <p:spPr>
          <a:xfrm>
            <a:off x="838200" y="430186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0ACF2"/>
                </a:solidFill>
                <a:latin typeface="+mj-lt"/>
              </a:rPr>
              <a:t>When to use Modules?</a:t>
            </a:r>
            <a:endParaRPr lang="en-US" dirty="0">
              <a:solidFill>
                <a:srgbClr val="50ACF2"/>
              </a:solidFill>
              <a:latin typeface="Couri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24FEBD-4B1C-1341-815A-676215398703}"/>
              </a:ext>
            </a:extLst>
          </p:cNvPr>
          <p:cNvSpPr txBox="1"/>
          <p:nvPr/>
        </p:nvSpPr>
        <p:spPr>
          <a:xfrm>
            <a:off x="1740848" y="4486526"/>
            <a:ext cx="4756430" cy="1668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Distributed development teams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Code re-use (Authentication, utilities, etc.)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User based features, and more…</a:t>
            </a:r>
          </a:p>
        </p:txBody>
      </p:sp>
    </p:spTree>
    <p:extLst>
      <p:ext uri="{BB962C8B-B14F-4D97-AF65-F5344CB8AC3E}">
        <p14:creationId xmlns:p14="http://schemas.microsoft.com/office/powerpoint/2010/main" val="397989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D1B73-03EA-3E4A-BBD5-9E80639A8D52}"/>
              </a:ext>
            </a:extLst>
          </p:cNvPr>
          <p:cNvSpPr txBox="1"/>
          <p:nvPr/>
        </p:nvSpPr>
        <p:spPr>
          <a:xfrm>
            <a:off x="838200" y="1690688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>
                <a:solidFill>
                  <a:srgbClr val="50ACF2"/>
                </a:solidFill>
                <a:latin typeface="+mj-lt"/>
              </a:defRPr>
            </a:lvl1pPr>
          </a:lstStyle>
          <a:p>
            <a:r>
              <a:rPr lang="en-US" dirty="0" err="1"/>
              <a:t>IModule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2FF6A-5CA2-3942-95BE-1CD9536CFF82}"/>
              </a:ext>
            </a:extLst>
          </p:cNvPr>
          <p:cNvSpPr/>
          <p:nvPr/>
        </p:nvSpPr>
        <p:spPr>
          <a:xfrm>
            <a:off x="1885922" y="2060020"/>
            <a:ext cx="8830504" cy="793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void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OnInitialized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IContainerProvider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containerProvider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 { }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void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RegisterTypes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IContainerRegistry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containerRegistry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 { }</a:t>
            </a:r>
          </a:p>
        </p:txBody>
      </p:sp>
    </p:spTree>
    <p:extLst>
      <p:ext uri="{BB962C8B-B14F-4D97-AF65-F5344CB8AC3E}">
        <p14:creationId xmlns:p14="http://schemas.microsoft.com/office/powerpoint/2010/main" val="886234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32C58-DA69-B345-812B-9A0FDD0D2E48}"/>
              </a:ext>
            </a:extLst>
          </p:cNvPr>
          <p:cNvSpPr txBox="1"/>
          <p:nvPr/>
        </p:nvSpPr>
        <p:spPr>
          <a:xfrm>
            <a:off x="838200" y="169068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50ACF2"/>
                </a:solidFill>
                <a:latin typeface="+mj-lt"/>
              </a:rPr>
              <a:t>ConfigureModuleCatalog</a:t>
            </a:r>
            <a:endParaRPr lang="en-US" dirty="0">
              <a:solidFill>
                <a:srgbClr val="50ACF2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9D99B-CF62-1449-B65C-8A8AE5568DB8}"/>
              </a:ext>
            </a:extLst>
          </p:cNvPr>
          <p:cNvSpPr txBox="1"/>
          <p:nvPr/>
        </p:nvSpPr>
        <p:spPr>
          <a:xfrm>
            <a:off x="838200" y="404580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50ACF2"/>
                </a:solidFill>
                <a:latin typeface="+mj-lt"/>
              </a:rPr>
              <a:t>InitializationMode</a:t>
            </a:r>
            <a:endParaRPr lang="en-US" dirty="0">
              <a:solidFill>
                <a:srgbClr val="50ACF2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FC6AAF-E46C-8546-9223-2F817F010DB9}"/>
              </a:ext>
            </a:extLst>
          </p:cNvPr>
          <p:cNvSpPr/>
          <p:nvPr/>
        </p:nvSpPr>
        <p:spPr>
          <a:xfrm>
            <a:off x="2206523" y="2194728"/>
            <a:ext cx="9570428" cy="153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void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ConfigureModuleCatalog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IModuleCatalog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moduleCatalog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   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moduleCatalog.AddModule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ModuleA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&gt;();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	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moduleCatalog.AddModule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ModuleA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&gt;(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InitializationMode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.OnDemand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578FFD-3659-6047-999B-211EFA56EE42}"/>
              </a:ext>
            </a:extLst>
          </p:cNvPr>
          <p:cNvSpPr/>
          <p:nvPr/>
        </p:nvSpPr>
        <p:spPr>
          <a:xfrm>
            <a:off x="2206523" y="4508983"/>
            <a:ext cx="9570428" cy="1901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888A85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// At start up (DEFAULT)</a:t>
            </a:r>
            <a:endParaRPr lang="en-US" sz="1600" dirty="0">
              <a:solidFill>
                <a:srgbClr val="3B68A7"/>
              </a:solidFill>
              <a:latin typeface="Fira Code Retina" panose="020B0509050000020004" pitchFamily="49" charset="0"/>
              <a:ea typeface="Fira Code Retina" panose="020B05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InitializationMode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.WhenAvailable</a:t>
            </a:r>
            <a:endParaRPr lang="en-US" sz="1600" dirty="0">
              <a:latin typeface="Fira Code Retina" panose="020B0509050000020004" pitchFamily="49" charset="0"/>
              <a:ea typeface="Fira Code Retina" panose="020B0509050000020004" pitchFamily="49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Fira Code Retina" panose="020B0509050000020004" pitchFamily="49" charset="0"/>
              <a:ea typeface="Fira Code Retina" panose="020B05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888A85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// Loaded by </a:t>
            </a:r>
            <a:r>
              <a:rPr lang="en-US" sz="1600" dirty="0" err="1">
                <a:solidFill>
                  <a:srgbClr val="888A85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ModuleManager</a:t>
            </a:r>
            <a:endParaRPr lang="en-US" sz="1600" dirty="0">
              <a:solidFill>
                <a:srgbClr val="888A85"/>
              </a:solidFill>
              <a:latin typeface="Fira Code Retina" panose="020B0509050000020004" pitchFamily="49" charset="0"/>
              <a:ea typeface="Fira Code Retina" panose="020B05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InitializationMode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.OnDemand</a:t>
            </a:r>
            <a:endParaRPr lang="en-US" sz="1600" dirty="0">
              <a:latin typeface="Fira Code Retina" panose="020B0509050000020004" pitchFamily="49" charset="0"/>
              <a:ea typeface="Fira Code Retina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198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D1B73-03EA-3E4A-BBD5-9E80639A8D52}"/>
              </a:ext>
            </a:extLst>
          </p:cNvPr>
          <p:cNvSpPr txBox="1"/>
          <p:nvPr/>
        </p:nvSpPr>
        <p:spPr>
          <a:xfrm>
            <a:off x="838200" y="169068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>
                <a:solidFill>
                  <a:srgbClr val="50ACF2"/>
                </a:solidFill>
                <a:latin typeface="+mj-lt"/>
              </a:defRPr>
            </a:lvl1pPr>
          </a:lstStyle>
          <a:p>
            <a:r>
              <a:rPr lang="en-US" dirty="0" err="1"/>
              <a:t>IModuleManager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2FF6A-5CA2-3942-95BE-1CD9536CFF82}"/>
              </a:ext>
            </a:extLst>
          </p:cNvPr>
          <p:cNvSpPr/>
          <p:nvPr/>
        </p:nvSpPr>
        <p:spPr>
          <a:xfrm>
            <a:off x="1885922" y="2060020"/>
            <a:ext cx="8830504" cy="423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IModuleManager.LoadModule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(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“</a:t>
            </a:r>
            <a:r>
              <a:rPr lang="en-US" sz="1600" dirty="0" err="1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ModuleName</a:t>
            </a:r>
            <a:r>
              <a:rPr lang="en-US" sz="1600" dirty="0">
                <a:solidFill>
                  <a:srgbClr val="DB7100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”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98297-D9E5-A442-B19F-9E89371B8B5D}"/>
              </a:ext>
            </a:extLst>
          </p:cNvPr>
          <p:cNvSpPr txBox="1"/>
          <p:nvPr/>
        </p:nvSpPr>
        <p:spPr>
          <a:xfrm>
            <a:off x="838200" y="338558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>
                <a:solidFill>
                  <a:srgbClr val="50ACF2"/>
                </a:solidFill>
                <a:latin typeface="+mj-lt"/>
              </a:defRPr>
            </a:lvl1pPr>
          </a:lstStyle>
          <a:p>
            <a:r>
              <a:rPr lang="en-US" dirty="0" err="1"/>
              <a:t>IModuleCatalog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01206-51AD-164E-AEAC-6836B346F63D}"/>
              </a:ext>
            </a:extLst>
          </p:cNvPr>
          <p:cNvSpPr/>
          <p:nvPr/>
        </p:nvSpPr>
        <p:spPr>
          <a:xfrm>
            <a:off x="1885922" y="3754915"/>
            <a:ext cx="8830504" cy="423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IEnumerable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&lt;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IModuleInfo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</a:t>
            </a:r>
            <a:r>
              <a:rPr lang="en-US" sz="1600" dirty="0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 </a:t>
            </a:r>
            <a:r>
              <a:rPr lang="en-US" sz="1600" dirty="0" err="1">
                <a:solidFill>
                  <a:srgbClr val="3B68A7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IModuleCatalog</a:t>
            </a:r>
            <a:r>
              <a:rPr lang="en-US" sz="16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.Modules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{ </a:t>
            </a:r>
            <a:r>
              <a:rPr lang="en-US" sz="1600" dirty="0">
                <a:solidFill>
                  <a:srgbClr val="059998"/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get</a:t>
            </a:r>
            <a:r>
              <a:rPr lang="en-US" sz="16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;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C5E11-A6B2-9F44-A3A9-DAE8218FFC68}"/>
              </a:ext>
            </a:extLst>
          </p:cNvPr>
          <p:cNvSpPr txBox="1"/>
          <p:nvPr/>
        </p:nvSpPr>
        <p:spPr>
          <a:xfrm>
            <a:off x="838200" y="5080478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>
                <a:solidFill>
                  <a:srgbClr val="50ACF2"/>
                </a:solidFill>
                <a:latin typeface="+mj-lt"/>
              </a:defRPr>
            </a:lvl1pPr>
          </a:lstStyle>
          <a:p>
            <a:r>
              <a:rPr lang="en-US" dirty="0" err="1"/>
              <a:t>IModuleInfo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58A549-BB7C-F04E-B46D-7A0411616729}"/>
              </a:ext>
            </a:extLst>
          </p:cNvPr>
          <p:cNvSpPr/>
          <p:nvPr/>
        </p:nvSpPr>
        <p:spPr>
          <a:xfrm>
            <a:off x="1885922" y="5449810"/>
            <a:ext cx="8830504" cy="456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Fira Code Retina" panose="020B0509050000020004" pitchFamily="49" charset="0"/>
              </a:rPr>
              <a:t>Name, Type, State, Initialization Mode, Dependencies</a:t>
            </a:r>
          </a:p>
        </p:txBody>
      </p:sp>
    </p:spTree>
    <p:extLst>
      <p:ext uri="{BB962C8B-B14F-4D97-AF65-F5344CB8AC3E}">
        <p14:creationId xmlns:p14="http://schemas.microsoft.com/office/powerpoint/2010/main" val="3311002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FBD0FE-9F9A-384E-A1C0-48771DAF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868" y="2429167"/>
            <a:ext cx="6514841" cy="19534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PRISM.FORMS</a:t>
            </a:r>
            <a:endParaRPr lang="en-US" sz="6600" b="1" kern="12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C0A233-9E47-674B-B63F-E9C67C99CDE5}"/>
              </a:ext>
            </a:extLst>
          </p:cNvPr>
          <p:cNvSpPr txBox="1">
            <a:spLocks/>
          </p:cNvSpPr>
          <p:nvPr/>
        </p:nvSpPr>
        <p:spPr>
          <a:xfrm>
            <a:off x="4691641" y="4298534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dirty="0" err="1"/>
              <a:t>DelegateCommand</a:t>
            </a:r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908277-07F8-094D-875D-1121DB8F68D6}"/>
              </a:ext>
            </a:extLst>
          </p:cNvPr>
          <p:cNvSpPr txBox="1">
            <a:spLocks/>
          </p:cNvSpPr>
          <p:nvPr/>
        </p:nvSpPr>
        <p:spPr>
          <a:xfrm>
            <a:off x="8767985" y="3055957"/>
            <a:ext cx="2102265" cy="502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 err="1"/>
              <a:t>EventAggregator</a:t>
            </a: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6EE2BC-4903-624F-B349-3EF769FB0DF1}"/>
              </a:ext>
            </a:extLst>
          </p:cNvPr>
          <p:cNvSpPr txBox="1">
            <a:spLocks/>
          </p:cNvSpPr>
          <p:nvPr/>
        </p:nvSpPr>
        <p:spPr>
          <a:xfrm>
            <a:off x="2200795" y="1877677"/>
            <a:ext cx="2122744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 err="1"/>
              <a:t>IAutoInitialize</a:t>
            </a:r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3C2542-E678-DD46-BE79-12B0B7164920}"/>
              </a:ext>
            </a:extLst>
          </p:cNvPr>
          <p:cNvSpPr txBox="1">
            <a:spLocks/>
          </p:cNvSpPr>
          <p:nvPr/>
        </p:nvSpPr>
        <p:spPr>
          <a:xfrm>
            <a:off x="2147573" y="4091341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 err="1"/>
              <a:t>IDialogService</a:t>
            </a:r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6EA6E7-7CB1-264B-8FE3-A7303F63C7B8}"/>
              </a:ext>
            </a:extLst>
          </p:cNvPr>
          <p:cNvSpPr txBox="1">
            <a:spLocks/>
          </p:cNvSpPr>
          <p:nvPr/>
        </p:nvSpPr>
        <p:spPr>
          <a:xfrm>
            <a:off x="7723023" y="4487278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ICanNavigate</a:t>
            </a:r>
            <a:endParaRPr lang="en-US" sz="2000" b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911D91-F482-BB4A-AD4A-4F36178B5145}"/>
              </a:ext>
            </a:extLst>
          </p:cNvPr>
          <p:cNvSpPr txBox="1">
            <a:spLocks/>
          </p:cNvSpPr>
          <p:nvPr/>
        </p:nvSpPr>
        <p:spPr>
          <a:xfrm>
            <a:off x="2632868" y="1444833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ObserveProperty</a:t>
            </a:r>
            <a:endParaRPr lang="en-US" sz="2000" b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AA6956-015A-F846-B4B4-9E0BB68B47C1}"/>
              </a:ext>
            </a:extLst>
          </p:cNvPr>
          <p:cNvSpPr txBox="1">
            <a:spLocks/>
          </p:cNvSpPr>
          <p:nvPr/>
        </p:nvSpPr>
        <p:spPr>
          <a:xfrm>
            <a:off x="8008295" y="4016737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 err="1"/>
              <a:t>NavigationResult</a:t>
            </a:r>
            <a:endParaRPr lang="en-US" sz="2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021B622-2BED-EB45-97EA-D376A718C89B}"/>
              </a:ext>
            </a:extLst>
          </p:cNvPr>
          <p:cNvSpPr txBox="1">
            <a:spLocks/>
          </p:cNvSpPr>
          <p:nvPr/>
        </p:nvSpPr>
        <p:spPr>
          <a:xfrm>
            <a:off x="1225023" y="2841462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AutoRegister</a:t>
            </a:r>
            <a:endParaRPr lang="en-US" sz="2000" b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BC60AE9-FA0C-944F-9B55-C6BF1427D06D}"/>
              </a:ext>
            </a:extLst>
          </p:cNvPr>
          <p:cNvSpPr txBox="1">
            <a:spLocks/>
          </p:cNvSpPr>
          <p:nvPr/>
        </p:nvSpPr>
        <p:spPr>
          <a:xfrm>
            <a:off x="7785880" y="1815551"/>
            <a:ext cx="1962243" cy="47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/>
              <a:t>Modules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FFABA58-01A4-794B-8BD1-4EE6F2163E1C}"/>
              </a:ext>
            </a:extLst>
          </p:cNvPr>
          <p:cNvSpPr txBox="1">
            <a:spLocks/>
          </p:cNvSpPr>
          <p:nvPr/>
        </p:nvSpPr>
        <p:spPr>
          <a:xfrm>
            <a:off x="4143545" y="1675180"/>
            <a:ext cx="2052954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RegisterMany</a:t>
            </a:r>
            <a:endParaRPr lang="en-US" sz="2000" b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D13734-C5B3-9745-8405-E3174472EA58}"/>
              </a:ext>
            </a:extLst>
          </p:cNvPr>
          <p:cNvSpPr txBox="1">
            <a:spLocks/>
          </p:cNvSpPr>
          <p:nvPr/>
        </p:nvSpPr>
        <p:spPr>
          <a:xfrm>
            <a:off x="2528807" y="3483824"/>
            <a:ext cx="785672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dirty="0"/>
              <a:t>..\..\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D259B4-C5AC-9F48-94EC-7EBC2EB7D55F}"/>
              </a:ext>
            </a:extLst>
          </p:cNvPr>
          <p:cNvSpPr txBox="1">
            <a:spLocks/>
          </p:cNvSpPr>
          <p:nvPr/>
        </p:nvSpPr>
        <p:spPr>
          <a:xfrm>
            <a:off x="4765877" y="4680425"/>
            <a:ext cx="2609414" cy="725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/>
              <a:t>XAML Navigation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AD1190-1053-514B-BEDF-9A9EB578890D}"/>
              </a:ext>
            </a:extLst>
          </p:cNvPr>
          <p:cNvSpPr txBox="1">
            <a:spLocks/>
          </p:cNvSpPr>
          <p:nvPr/>
        </p:nvSpPr>
        <p:spPr>
          <a:xfrm>
            <a:off x="6245657" y="1865302"/>
            <a:ext cx="1674534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/>
              <a:t>MVVM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0B2A64-61EE-E94E-BA43-79E34BE1345E}"/>
              </a:ext>
            </a:extLst>
          </p:cNvPr>
          <p:cNvSpPr txBox="1">
            <a:spLocks/>
          </p:cNvSpPr>
          <p:nvPr/>
        </p:nvSpPr>
        <p:spPr>
          <a:xfrm>
            <a:off x="4083581" y="2108069"/>
            <a:ext cx="2283150" cy="715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dirty="0" err="1"/>
              <a:t>ContainerProvider</a:t>
            </a:r>
            <a:endParaRPr lang="en-US" sz="20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841BABA-8BAD-DF4E-9250-7328F894B013}"/>
              </a:ext>
            </a:extLst>
          </p:cNvPr>
          <p:cNvSpPr txBox="1">
            <a:spLocks/>
          </p:cNvSpPr>
          <p:nvPr/>
        </p:nvSpPr>
        <p:spPr>
          <a:xfrm>
            <a:off x="1889534" y="4639212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PartialViews</a:t>
            </a:r>
            <a:endParaRPr lang="en-US" sz="2000" b="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454EE33-8F3B-A449-8305-28A5C28EBF01}"/>
              </a:ext>
            </a:extLst>
          </p:cNvPr>
          <p:cNvSpPr txBox="1">
            <a:spLocks/>
          </p:cNvSpPr>
          <p:nvPr/>
        </p:nvSpPr>
        <p:spPr>
          <a:xfrm>
            <a:off x="6196499" y="2341319"/>
            <a:ext cx="2438940" cy="67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DependencyResolver</a:t>
            </a:r>
            <a:endParaRPr lang="en-US" sz="2000" b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0900178-7E43-964E-AB9F-D64CFEBF8CCC}"/>
              </a:ext>
            </a:extLst>
          </p:cNvPr>
          <p:cNvSpPr txBox="1">
            <a:spLocks/>
          </p:cNvSpPr>
          <p:nvPr/>
        </p:nvSpPr>
        <p:spPr>
          <a:xfrm>
            <a:off x="6672178" y="3741398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OnNavigatedFrom</a:t>
            </a:r>
            <a:endParaRPr lang="en-US" sz="2000" b="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F591153-3701-A04E-8416-820CF657EDB3}"/>
              </a:ext>
            </a:extLst>
          </p:cNvPr>
          <p:cNvSpPr txBox="1">
            <a:spLocks/>
          </p:cNvSpPr>
          <p:nvPr/>
        </p:nvSpPr>
        <p:spPr>
          <a:xfrm>
            <a:off x="2474405" y="2503236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OnNavigatedTo</a:t>
            </a:r>
            <a:endParaRPr lang="en-US" sz="2000" b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5C509E7-5703-0340-8671-B52075013B60}"/>
              </a:ext>
            </a:extLst>
          </p:cNvPr>
          <p:cNvSpPr txBox="1">
            <a:spLocks/>
          </p:cNvSpPr>
          <p:nvPr/>
        </p:nvSpPr>
        <p:spPr>
          <a:xfrm>
            <a:off x="4488617" y="3755713"/>
            <a:ext cx="1726590" cy="549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SwitchTab</a:t>
            </a:r>
            <a:endParaRPr lang="en-US" sz="2000" b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EFFB7D7-56C3-5348-B9AF-834D9CD45D03}"/>
              </a:ext>
            </a:extLst>
          </p:cNvPr>
          <p:cNvSpPr txBox="1">
            <a:spLocks/>
          </p:cNvSpPr>
          <p:nvPr/>
        </p:nvSpPr>
        <p:spPr>
          <a:xfrm>
            <a:off x="2795532" y="4979890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PubSub</a:t>
            </a:r>
            <a:endParaRPr lang="en-US" sz="2000" b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05E5406-5B5D-7C4C-AC91-9E4D8A61B248}"/>
              </a:ext>
            </a:extLst>
          </p:cNvPr>
          <p:cNvSpPr txBox="1">
            <a:spLocks/>
          </p:cNvSpPr>
          <p:nvPr/>
        </p:nvSpPr>
        <p:spPr>
          <a:xfrm>
            <a:off x="6775440" y="4909025"/>
            <a:ext cx="3360804" cy="705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EventToCommandBehavior</a:t>
            </a:r>
            <a:endParaRPr lang="en-US" sz="2000" b="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20632E4-F8A6-3B4B-B3CE-85AB98E32346}"/>
              </a:ext>
            </a:extLst>
          </p:cNvPr>
          <p:cNvSpPr txBox="1">
            <a:spLocks/>
          </p:cNvSpPr>
          <p:nvPr/>
        </p:nvSpPr>
        <p:spPr>
          <a:xfrm>
            <a:off x="6703733" y="1426477"/>
            <a:ext cx="2649197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INavigationParameter</a:t>
            </a:r>
            <a:endParaRPr lang="en-US" sz="2000" b="0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5E94A15-E1FA-564A-B185-A5AED67D13C1}"/>
              </a:ext>
            </a:extLst>
          </p:cNvPr>
          <p:cNvSpPr txBox="1">
            <a:spLocks/>
          </p:cNvSpPr>
          <p:nvPr/>
        </p:nvSpPr>
        <p:spPr>
          <a:xfrm>
            <a:off x="6324125" y="4100749"/>
            <a:ext cx="2052954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/>
              <a:t>Logging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38E3D49-D9B0-A240-B568-762E40384027}"/>
              </a:ext>
            </a:extLst>
          </p:cNvPr>
          <p:cNvSpPr txBox="1">
            <a:spLocks/>
          </p:cNvSpPr>
          <p:nvPr/>
        </p:nvSpPr>
        <p:spPr>
          <a:xfrm>
            <a:off x="8377079" y="2651434"/>
            <a:ext cx="2283150" cy="686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PageDialogService</a:t>
            </a:r>
            <a:endParaRPr lang="en-US" sz="2000" b="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EA5D5D9-18BD-AB43-8451-46F255B7219E}"/>
              </a:ext>
            </a:extLst>
          </p:cNvPr>
          <p:cNvSpPr txBox="1">
            <a:spLocks/>
          </p:cNvSpPr>
          <p:nvPr/>
        </p:nvSpPr>
        <p:spPr>
          <a:xfrm>
            <a:off x="1263491" y="5202805"/>
            <a:ext cx="2438940" cy="67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dirty="0" err="1"/>
              <a:t>ViewModelLocator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405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Prism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553BB26-9334-C24B-867D-0438AEE79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745" y="5153890"/>
            <a:ext cx="1524000" cy="1524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576C098-E733-2245-8958-47991D6172F4}"/>
              </a:ext>
            </a:extLst>
          </p:cNvPr>
          <p:cNvSpPr txBox="1"/>
          <p:nvPr/>
        </p:nvSpPr>
        <p:spPr>
          <a:xfrm>
            <a:off x="838199" y="1690688"/>
            <a:ext cx="7114309" cy="1668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SzPct val="120000"/>
              <a:buBlip>
                <a:blip r:embed="rId3"/>
              </a:buBlip>
            </a:pPr>
            <a:r>
              <a:rPr lang="en-US" dirty="0"/>
              <a:t>Documentation – </a:t>
            </a:r>
            <a:r>
              <a:rPr lang="en-US" dirty="0">
                <a:hlinkClick r:id="rId4"/>
              </a:rPr>
              <a:t>https://prismlibrary.github.io</a:t>
            </a:r>
            <a:r>
              <a:rPr lang="en-US" dirty="0"/>
              <a:t> </a:t>
            </a:r>
          </a:p>
          <a:p>
            <a:pPr marL="285750" indent="-285750">
              <a:lnSpc>
                <a:spcPct val="200000"/>
              </a:lnSpc>
              <a:buSzPct val="120000"/>
              <a:buBlip>
                <a:blip r:embed="rId3"/>
              </a:buBlip>
            </a:pPr>
            <a:r>
              <a:rPr lang="en-US" dirty="0"/>
              <a:t>Code – </a:t>
            </a:r>
            <a:r>
              <a:rPr lang="en-US" dirty="0">
                <a:hlinkClick r:id="rId5"/>
              </a:rPr>
              <a:t>http://github.com/PrismLibrary</a:t>
            </a:r>
            <a:r>
              <a:rPr lang="en-US" dirty="0"/>
              <a:t> </a:t>
            </a:r>
          </a:p>
          <a:p>
            <a:pPr marL="285750" indent="-285750">
              <a:lnSpc>
                <a:spcPct val="200000"/>
              </a:lnSpc>
              <a:buSzPct val="120000"/>
              <a:buBlip>
                <a:blip r:embed="rId3"/>
              </a:buBlip>
            </a:pPr>
            <a:r>
              <a:rPr lang="en-US" dirty="0"/>
              <a:t>Support - </a:t>
            </a:r>
            <a:r>
              <a:rPr lang="en-US" dirty="0">
                <a:hlinkClick r:id="rId6"/>
              </a:rPr>
              <a:t>https://www.patreon.com/prismlibrary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3FFAD0-B7F8-8449-97F5-EBB1E4EC3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8673" y="5244171"/>
            <a:ext cx="334652" cy="334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33E0B7-AAD3-964F-A998-487934F57E37}"/>
              </a:ext>
            </a:extLst>
          </p:cNvPr>
          <p:cNvSpPr txBox="1"/>
          <p:nvPr/>
        </p:nvSpPr>
        <p:spPr>
          <a:xfrm>
            <a:off x="2567629" y="5731224"/>
            <a:ext cx="705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0ACF2"/>
                </a:solidFill>
              </a:rPr>
              <a:t>@</a:t>
            </a:r>
            <a:r>
              <a:rPr lang="en-US" b="1" dirty="0" err="1">
                <a:solidFill>
                  <a:srgbClr val="50ACF2"/>
                </a:solidFill>
              </a:rPr>
              <a:t>PrismLib</a:t>
            </a:r>
            <a:r>
              <a:rPr lang="en-US" b="1" dirty="0">
                <a:solidFill>
                  <a:srgbClr val="50ACF2"/>
                </a:solidFill>
              </a:rPr>
              <a:t> </a:t>
            </a:r>
            <a:r>
              <a:rPr lang="en-US" dirty="0"/>
              <a:t>| </a:t>
            </a:r>
            <a:r>
              <a:rPr lang="en-US" b="1" dirty="0">
                <a:solidFill>
                  <a:srgbClr val="50ACF2"/>
                </a:solidFill>
              </a:rPr>
              <a:t>@</a:t>
            </a:r>
            <a:r>
              <a:rPr lang="en-US" b="1" dirty="0" err="1">
                <a:solidFill>
                  <a:srgbClr val="50ACF2"/>
                </a:solidFill>
              </a:rPr>
              <a:t>BrianLagunas</a:t>
            </a:r>
            <a:r>
              <a:rPr lang="en-US" dirty="0"/>
              <a:t> | </a:t>
            </a:r>
            <a:r>
              <a:rPr lang="en-US" b="1" dirty="0">
                <a:solidFill>
                  <a:srgbClr val="50ACF2"/>
                </a:solidFill>
              </a:rPr>
              <a:t>@</a:t>
            </a:r>
            <a:r>
              <a:rPr lang="en-US" b="1" dirty="0" err="1">
                <a:solidFill>
                  <a:srgbClr val="50ACF2"/>
                </a:solidFill>
              </a:rPr>
              <a:t>DanSiegel</a:t>
            </a:r>
            <a:r>
              <a:rPr lang="en-US" dirty="0"/>
              <a:t> | </a:t>
            </a:r>
            <a:r>
              <a:rPr lang="en-US" b="1" dirty="0">
                <a:solidFill>
                  <a:srgbClr val="50ACF2"/>
                </a:solidFill>
              </a:rPr>
              <a:t>@HussainNAbbasi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92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B26623-E122-A544-B08D-13B61600C4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94A549-8D83-7048-ABF5-D29F1C38E723}"/>
              </a:ext>
            </a:extLst>
          </p:cNvPr>
          <p:cNvSpPr txBox="1">
            <a:spLocks/>
          </p:cNvSpPr>
          <p:nvPr/>
        </p:nvSpPr>
        <p:spPr>
          <a:xfrm>
            <a:off x="3764910" y="2951626"/>
            <a:ext cx="4662179" cy="954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 &amp; 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6B9F49-D131-E646-B533-96E62F582D93}"/>
              </a:ext>
            </a:extLst>
          </p:cNvPr>
          <p:cNvSpPr/>
          <p:nvPr/>
        </p:nvSpPr>
        <p:spPr>
          <a:xfrm>
            <a:off x="4974538" y="5175582"/>
            <a:ext cx="2242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@HussainNAbbasi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5BA32-8DF2-8543-A478-15B1BD67E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673" y="4862562"/>
            <a:ext cx="334652" cy="3346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C4AFB0-705E-5946-B4B8-2ED5F6BA5749}"/>
              </a:ext>
            </a:extLst>
          </p:cNvPr>
          <p:cNvSpPr/>
          <p:nvPr/>
        </p:nvSpPr>
        <p:spPr>
          <a:xfrm>
            <a:off x="4900800" y="4241639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HussainAbbasi.com</a:t>
            </a:r>
          </a:p>
        </p:txBody>
      </p:sp>
    </p:spTree>
    <p:extLst>
      <p:ext uri="{BB962C8B-B14F-4D97-AF65-F5344CB8AC3E}">
        <p14:creationId xmlns:p14="http://schemas.microsoft.com/office/powerpoint/2010/main" val="1575875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B26623-E122-A544-B08D-13B61600C4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CB011D-55F9-D846-885D-C6F8FFCD7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183" y="4471129"/>
            <a:ext cx="6607629" cy="9547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kern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677FE2-77E6-6A4B-A051-82BC7E3D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964" y="1254741"/>
            <a:ext cx="3174068" cy="243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85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CF166-322D-1C4D-B55E-10517726FBC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49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3837B25-97BB-E146-86DF-DD61B6A33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23" y="2985760"/>
            <a:ext cx="2501651" cy="886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rgbClr val="000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</a:t>
            </a:r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</a:t>
            </a:r>
            <a:endParaRPr lang="en-US" sz="54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63E2E-C9B5-9E4C-B3AC-F3592602A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70" y="4666716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66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“I think you should use Prism” – Miguel de Icaza at Xamarin Evolve Keynote on Wednesday, April 27, 2016 in Orlando, Florida.">
            <a:extLst>
              <a:ext uri="{FF2B5EF4-FFF2-40B4-BE49-F238E27FC236}">
                <a16:creationId xmlns:a16="http://schemas.microsoft.com/office/drawing/2014/main" id="{78DBD077-9DCF-4041-948B-6A04FD957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384" y="780586"/>
            <a:ext cx="7907232" cy="5296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C48793-EFF7-BE48-B141-DDC2072B9B0E}"/>
              </a:ext>
            </a:extLst>
          </p:cNvPr>
          <p:cNvSpPr txBox="1"/>
          <p:nvPr/>
        </p:nvSpPr>
        <p:spPr>
          <a:xfrm>
            <a:off x="10437542" y="780586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👀</a:t>
            </a:r>
          </a:p>
        </p:txBody>
      </p:sp>
    </p:spTree>
    <p:extLst>
      <p:ext uri="{BB962C8B-B14F-4D97-AF65-F5344CB8AC3E}">
        <p14:creationId xmlns:p14="http://schemas.microsoft.com/office/powerpoint/2010/main" val="484691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96445E3-618B-8242-8F80-84B492A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Prism?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553BB26-9334-C24B-867D-0438AEE79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745" y="5153890"/>
            <a:ext cx="1524000" cy="1524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576C098-E733-2245-8958-47991D6172F4}"/>
              </a:ext>
            </a:extLst>
          </p:cNvPr>
          <p:cNvSpPr txBox="1"/>
          <p:nvPr/>
        </p:nvSpPr>
        <p:spPr>
          <a:xfrm>
            <a:off x="838199" y="1690688"/>
            <a:ext cx="7114309" cy="2222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XAML Application Framework</a:t>
            </a:r>
          </a:p>
          <a:p>
            <a:pPr marL="285750" indent="-285750">
              <a:lnSpc>
                <a:spcPct val="2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Patterns &amp; Practices</a:t>
            </a:r>
          </a:p>
          <a:p>
            <a:pPr marL="285750" indent="-285750">
              <a:lnSpc>
                <a:spcPct val="2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Testable, Maintainable</a:t>
            </a:r>
          </a:p>
          <a:p>
            <a:pPr marL="285750" indent="-285750">
              <a:lnSpc>
                <a:spcPct val="20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Open Source – </a:t>
            </a:r>
            <a:r>
              <a:rPr lang="en-US" dirty="0">
                <a:hlinkClick r:id="rId4"/>
              </a:rPr>
              <a:t>http://github.com/PrismLibrary</a:t>
            </a:r>
            <a:r>
              <a:rPr lang="en-US" dirty="0"/>
              <a:t> 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B3EECB6-E140-184B-BE2D-05810085938B}"/>
              </a:ext>
            </a:extLst>
          </p:cNvPr>
          <p:cNvSpPr txBox="1">
            <a:spLocks/>
          </p:cNvSpPr>
          <p:nvPr/>
        </p:nvSpPr>
        <p:spPr>
          <a:xfrm>
            <a:off x="3309054" y="2899591"/>
            <a:ext cx="2052954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1800" b="0" dirty="0">
                <a:latin typeface="+mn-lt"/>
              </a:rPr>
              <a:t>&amp; Transferrable</a:t>
            </a:r>
          </a:p>
        </p:txBody>
      </p:sp>
    </p:spTree>
    <p:extLst>
      <p:ext uri="{BB962C8B-B14F-4D97-AF65-F5344CB8AC3E}">
        <p14:creationId xmlns:p14="http://schemas.microsoft.com/office/powerpoint/2010/main" val="220179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FBD0FE-9F9A-384E-A1C0-48771DAF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868" y="2429167"/>
            <a:ext cx="6514841" cy="19534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PRISM.FORMS</a:t>
            </a:r>
            <a:endParaRPr lang="en-US" sz="6600" b="1" kern="12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C0A233-9E47-674B-B63F-E9C67C99CDE5}"/>
              </a:ext>
            </a:extLst>
          </p:cNvPr>
          <p:cNvSpPr txBox="1">
            <a:spLocks/>
          </p:cNvSpPr>
          <p:nvPr/>
        </p:nvSpPr>
        <p:spPr>
          <a:xfrm>
            <a:off x="4691641" y="4298534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dirty="0" err="1"/>
              <a:t>DelegateCommand</a:t>
            </a:r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908277-07F8-094D-875D-1121DB8F68D6}"/>
              </a:ext>
            </a:extLst>
          </p:cNvPr>
          <p:cNvSpPr txBox="1">
            <a:spLocks/>
          </p:cNvSpPr>
          <p:nvPr/>
        </p:nvSpPr>
        <p:spPr>
          <a:xfrm>
            <a:off x="8767985" y="3055957"/>
            <a:ext cx="2102265" cy="502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 err="1"/>
              <a:t>EventAggregator</a:t>
            </a: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6EE2BC-4903-624F-B349-3EF769FB0DF1}"/>
              </a:ext>
            </a:extLst>
          </p:cNvPr>
          <p:cNvSpPr txBox="1">
            <a:spLocks/>
          </p:cNvSpPr>
          <p:nvPr/>
        </p:nvSpPr>
        <p:spPr>
          <a:xfrm>
            <a:off x="2200795" y="1877677"/>
            <a:ext cx="2122744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 err="1"/>
              <a:t>IAutoInitialize</a:t>
            </a:r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3C2542-E678-DD46-BE79-12B0B7164920}"/>
              </a:ext>
            </a:extLst>
          </p:cNvPr>
          <p:cNvSpPr txBox="1">
            <a:spLocks/>
          </p:cNvSpPr>
          <p:nvPr/>
        </p:nvSpPr>
        <p:spPr>
          <a:xfrm>
            <a:off x="2147573" y="4091341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 err="1"/>
              <a:t>IDialogService</a:t>
            </a:r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6EA6E7-7CB1-264B-8FE3-A7303F63C7B8}"/>
              </a:ext>
            </a:extLst>
          </p:cNvPr>
          <p:cNvSpPr txBox="1">
            <a:spLocks/>
          </p:cNvSpPr>
          <p:nvPr/>
        </p:nvSpPr>
        <p:spPr>
          <a:xfrm>
            <a:off x="7723023" y="4487278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ICanNavigate</a:t>
            </a:r>
            <a:endParaRPr lang="en-US" sz="2000" b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911D91-F482-BB4A-AD4A-4F36178B5145}"/>
              </a:ext>
            </a:extLst>
          </p:cNvPr>
          <p:cNvSpPr txBox="1">
            <a:spLocks/>
          </p:cNvSpPr>
          <p:nvPr/>
        </p:nvSpPr>
        <p:spPr>
          <a:xfrm>
            <a:off x="2632868" y="1444833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ObserveProperty</a:t>
            </a:r>
            <a:endParaRPr lang="en-US" sz="2000" b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AA6956-015A-F846-B4B4-9E0BB68B47C1}"/>
              </a:ext>
            </a:extLst>
          </p:cNvPr>
          <p:cNvSpPr txBox="1">
            <a:spLocks/>
          </p:cNvSpPr>
          <p:nvPr/>
        </p:nvSpPr>
        <p:spPr>
          <a:xfrm>
            <a:off x="8008295" y="4016737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 err="1"/>
              <a:t>NavigationResult</a:t>
            </a:r>
            <a:endParaRPr lang="en-US" sz="2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021B622-2BED-EB45-97EA-D376A718C89B}"/>
              </a:ext>
            </a:extLst>
          </p:cNvPr>
          <p:cNvSpPr txBox="1">
            <a:spLocks/>
          </p:cNvSpPr>
          <p:nvPr/>
        </p:nvSpPr>
        <p:spPr>
          <a:xfrm>
            <a:off x="1225023" y="2841462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AutoRegister</a:t>
            </a:r>
            <a:endParaRPr lang="en-US" sz="2000" b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BC60AE9-FA0C-944F-9B55-C6BF1427D06D}"/>
              </a:ext>
            </a:extLst>
          </p:cNvPr>
          <p:cNvSpPr txBox="1">
            <a:spLocks/>
          </p:cNvSpPr>
          <p:nvPr/>
        </p:nvSpPr>
        <p:spPr>
          <a:xfrm>
            <a:off x="7785880" y="1815551"/>
            <a:ext cx="1962243" cy="47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/>
              <a:t>Modules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FFABA58-01A4-794B-8BD1-4EE6F2163E1C}"/>
              </a:ext>
            </a:extLst>
          </p:cNvPr>
          <p:cNvSpPr txBox="1">
            <a:spLocks/>
          </p:cNvSpPr>
          <p:nvPr/>
        </p:nvSpPr>
        <p:spPr>
          <a:xfrm>
            <a:off x="4143545" y="1675180"/>
            <a:ext cx="2052954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RegisterMany</a:t>
            </a:r>
            <a:endParaRPr lang="en-US" sz="2000" b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D13734-C5B3-9745-8405-E3174472EA58}"/>
              </a:ext>
            </a:extLst>
          </p:cNvPr>
          <p:cNvSpPr txBox="1">
            <a:spLocks/>
          </p:cNvSpPr>
          <p:nvPr/>
        </p:nvSpPr>
        <p:spPr>
          <a:xfrm>
            <a:off x="2528807" y="3483824"/>
            <a:ext cx="785672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dirty="0"/>
              <a:t>..\..\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D259B4-C5AC-9F48-94EC-7EBC2EB7D55F}"/>
              </a:ext>
            </a:extLst>
          </p:cNvPr>
          <p:cNvSpPr txBox="1">
            <a:spLocks/>
          </p:cNvSpPr>
          <p:nvPr/>
        </p:nvSpPr>
        <p:spPr>
          <a:xfrm>
            <a:off x="4765877" y="4680425"/>
            <a:ext cx="2609414" cy="725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/>
              <a:t>XAML Navigation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AD1190-1053-514B-BEDF-9A9EB578890D}"/>
              </a:ext>
            </a:extLst>
          </p:cNvPr>
          <p:cNvSpPr txBox="1">
            <a:spLocks/>
          </p:cNvSpPr>
          <p:nvPr/>
        </p:nvSpPr>
        <p:spPr>
          <a:xfrm>
            <a:off x="6245657" y="1865302"/>
            <a:ext cx="1674534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/>
              <a:t>MVVM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0B2A64-61EE-E94E-BA43-79E34BE1345E}"/>
              </a:ext>
            </a:extLst>
          </p:cNvPr>
          <p:cNvSpPr txBox="1">
            <a:spLocks/>
          </p:cNvSpPr>
          <p:nvPr/>
        </p:nvSpPr>
        <p:spPr>
          <a:xfrm>
            <a:off x="4083581" y="2108069"/>
            <a:ext cx="2283150" cy="715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dirty="0" err="1"/>
              <a:t>ContainerProvider</a:t>
            </a:r>
            <a:endParaRPr lang="en-US" sz="20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841BABA-8BAD-DF4E-9250-7328F894B013}"/>
              </a:ext>
            </a:extLst>
          </p:cNvPr>
          <p:cNvSpPr txBox="1">
            <a:spLocks/>
          </p:cNvSpPr>
          <p:nvPr/>
        </p:nvSpPr>
        <p:spPr>
          <a:xfrm>
            <a:off x="1889534" y="4639212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PartialViews</a:t>
            </a:r>
            <a:endParaRPr lang="en-US" sz="2000" b="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454EE33-8F3B-A449-8305-28A5C28EBF01}"/>
              </a:ext>
            </a:extLst>
          </p:cNvPr>
          <p:cNvSpPr txBox="1">
            <a:spLocks/>
          </p:cNvSpPr>
          <p:nvPr/>
        </p:nvSpPr>
        <p:spPr>
          <a:xfrm>
            <a:off x="6196499" y="2341319"/>
            <a:ext cx="2438940" cy="67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DependencyResolver</a:t>
            </a:r>
            <a:endParaRPr lang="en-US" sz="2000" b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0900178-7E43-964E-AB9F-D64CFEBF8CCC}"/>
              </a:ext>
            </a:extLst>
          </p:cNvPr>
          <p:cNvSpPr txBox="1">
            <a:spLocks/>
          </p:cNvSpPr>
          <p:nvPr/>
        </p:nvSpPr>
        <p:spPr>
          <a:xfrm>
            <a:off x="6672178" y="3741398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OnNavigatedFrom</a:t>
            </a:r>
            <a:endParaRPr lang="en-US" sz="2000" b="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F591153-3701-A04E-8416-820CF657EDB3}"/>
              </a:ext>
            </a:extLst>
          </p:cNvPr>
          <p:cNvSpPr txBox="1">
            <a:spLocks/>
          </p:cNvSpPr>
          <p:nvPr/>
        </p:nvSpPr>
        <p:spPr>
          <a:xfrm>
            <a:off x="2474405" y="2503236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OnNavigatedTo</a:t>
            </a:r>
            <a:endParaRPr lang="en-US" sz="2000" b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5C509E7-5703-0340-8671-B52075013B60}"/>
              </a:ext>
            </a:extLst>
          </p:cNvPr>
          <p:cNvSpPr txBox="1">
            <a:spLocks/>
          </p:cNvSpPr>
          <p:nvPr/>
        </p:nvSpPr>
        <p:spPr>
          <a:xfrm>
            <a:off x="4488617" y="3755713"/>
            <a:ext cx="1726590" cy="549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SwitchTab</a:t>
            </a:r>
            <a:endParaRPr lang="en-US" sz="2000" b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EFFB7D7-56C3-5348-B9AF-834D9CD45D03}"/>
              </a:ext>
            </a:extLst>
          </p:cNvPr>
          <p:cNvSpPr txBox="1">
            <a:spLocks/>
          </p:cNvSpPr>
          <p:nvPr/>
        </p:nvSpPr>
        <p:spPr>
          <a:xfrm>
            <a:off x="2795532" y="4979890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PubSub</a:t>
            </a:r>
            <a:endParaRPr lang="en-US" sz="2000" b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05E5406-5B5D-7C4C-AC91-9E4D8A61B248}"/>
              </a:ext>
            </a:extLst>
          </p:cNvPr>
          <p:cNvSpPr txBox="1">
            <a:spLocks/>
          </p:cNvSpPr>
          <p:nvPr/>
        </p:nvSpPr>
        <p:spPr>
          <a:xfrm>
            <a:off x="6775440" y="4909025"/>
            <a:ext cx="3360804" cy="705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EventToCommandBehavior</a:t>
            </a:r>
            <a:endParaRPr lang="en-US" sz="2000" b="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20632E4-F8A6-3B4B-B3CE-85AB98E32346}"/>
              </a:ext>
            </a:extLst>
          </p:cNvPr>
          <p:cNvSpPr txBox="1">
            <a:spLocks/>
          </p:cNvSpPr>
          <p:nvPr/>
        </p:nvSpPr>
        <p:spPr>
          <a:xfrm>
            <a:off x="6703733" y="1426477"/>
            <a:ext cx="2649197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INavigationParameter</a:t>
            </a:r>
            <a:endParaRPr lang="en-US" sz="2000" b="0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5E94A15-E1FA-564A-B185-A5AED67D13C1}"/>
              </a:ext>
            </a:extLst>
          </p:cNvPr>
          <p:cNvSpPr txBox="1">
            <a:spLocks/>
          </p:cNvSpPr>
          <p:nvPr/>
        </p:nvSpPr>
        <p:spPr>
          <a:xfrm>
            <a:off x="6324125" y="4100749"/>
            <a:ext cx="2052954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/>
              <a:t>Logging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38E3D49-D9B0-A240-B568-762E40384027}"/>
              </a:ext>
            </a:extLst>
          </p:cNvPr>
          <p:cNvSpPr txBox="1">
            <a:spLocks/>
          </p:cNvSpPr>
          <p:nvPr/>
        </p:nvSpPr>
        <p:spPr>
          <a:xfrm>
            <a:off x="8377079" y="2651434"/>
            <a:ext cx="2283150" cy="686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/>
              <a:t>PageDialogService</a:t>
            </a:r>
            <a:endParaRPr lang="en-US" sz="2000" b="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EA5D5D9-18BD-AB43-8451-46F255B7219E}"/>
              </a:ext>
            </a:extLst>
          </p:cNvPr>
          <p:cNvSpPr txBox="1">
            <a:spLocks/>
          </p:cNvSpPr>
          <p:nvPr/>
        </p:nvSpPr>
        <p:spPr>
          <a:xfrm>
            <a:off x="1263491" y="5202805"/>
            <a:ext cx="2438940" cy="67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dirty="0" err="1"/>
              <a:t>ViewModelLocator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308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FBD0FE-9F9A-384E-A1C0-48771DAF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868" y="2429167"/>
            <a:ext cx="6514841" cy="19534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PRISM.FORMS</a:t>
            </a:r>
            <a:endParaRPr lang="en-US" sz="6600" b="1" kern="12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C0A233-9E47-674B-B63F-E9C67C99CDE5}"/>
              </a:ext>
            </a:extLst>
          </p:cNvPr>
          <p:cNvSpPr txBox="1">
            <a:spLocks/>
          </p:cNvSpPr>
          <p:nvPr/>
        </p:nvSpPr>
        <p:spPr>
          <a:xfrm>
            <a:off x="4691641" y="4298534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dirty="0" err="1">
                <a:solidFill>
                  <a:schemeClr val="tx1"/>
                </a:solidFill>
              </a:rPr>
              <a:t>DelegateCommand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908277-07F8-094D-875D-1121DB8F68D6}"/>
              </a:ext>
            </a:extLst>
          </p:cNvPr>
          <p:cNvSpPr txBox="1">
            <a:spLocks/>
          </p:cNvSpPr>
          <p:nvPr/>
        </p:nvSpPr>
        <p:spPr>
          <a:xfrm>
            <a:off x="8808042" y="3020646"/>
            <a:ext cx="2027825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 err="1"/>
              <a:t>EventAggregator</a:t>
            </a: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6EE2BC-4903-624F-B349-3EF769FB0DF1}"/>
              </a:ext>
            </a:extLst>
          </p:cNvPr>
          <p:cNvSpPr txBox="1">
            <a:spLocks/>
          </p:cNvSpPr>
          <p:nvPr/>
        </p:nvSpPr>
        <p:spPr>
          <a:xfrm>
            <a:off x="2200795" y="1877677"/>
            <a:ext cx="2122744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 err="1"/>
              <a:t>IAutoInitialize</a:t>
            </a:r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3C2542-E678-DD46-BE79-12B0B7164920}"/>
              </a:ext>
            </a:extLst>
          </p:cNvPr>
          <p:cNvSpPr txBox="1">
            <a:spLocks/>
          </p:cNvSpPr>
          <p:nvPr/>
        </p:nvSpPr>
        <p:spPr>
          <a:xfrm>
            <a:off x="2147573" y="4091341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 err="1"/>
              <a:t>IDialogService</a:t>
            </a:r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6EA6E7-7CB1-264B-8FE3-A7303F63C7B8}"/>
              </a:ext>
            </a:extLst>
          </p:cNvPr>
          <p:cNvSpPr txBox="1">
            <a:spLocks/>
          </p:cNvSpPr>
          <p:nvPr/>
        </p:nvSpPr>
        <p:spPr>
          <a:xfrm>
            <a:off x="7723023" y="4487278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>
                <a:solidFill>
                  <a:schemeClr val="bg1">
                    <a:lumMod val="95000"/>
                  </a:schemeClr>
                </a:solidFill>
              </a:rPr>
              <a:t>ICanNavigate</a:t>
            </a:r>
            <a:endParaRPr 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911D91-F482-BB4A-AD4A-4F36178B5145}"/>
              </a:ext>
            </a:extLst>
          </p:cNvPr>
          <p:cNvSpPr txBox="1">
            <a:spLocks/>
          </p:cNvSpPr>
          <p:nvPr/>
        </p:nvSpPr>
        <p:spPr>
          <a:xfrm>
            <a:off x="2632868" y="1444833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>
                <a:solidFill>
                  <a:schemeClr val="bg1">
                    <a:lumMod val="95000"/>
                  </a:schemeClr>
                </a:solidFill>
              </a:rPr>
              <a:t>ObserveProperty</a:t>
            </a:r>
            <a:endParaRPr 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AA6956-015A-F846-B4B4-9E0BB68B47C1}"/>
              </a:ext>
            </a:extLst>
          </p:cNvPr>
          <p:cNvSpPr txBox="1">
            <a:spLocks/>
          </p:cNvSpPr>
          <p:nvPr/>
        </p:nvSpPr>
        <p:spPr>
          <a:xfrm>
            <a:off x="8008295" y="4016737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 err="1"/>
              <a:t>NavigationResult</a:t>
            </a:r>
            <a:endParaRPr lang="en-US" sz="2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021B622-2BED-EB45-97EA-D376A718C89B}"/>
              </a:ext>
            </a:extLst>
          </p:cNvPr>
          <p:cNvSpPr txBox="1">
            <a:spLocks/>
          </p:cNvSpPr>
          <p:nvPr/>
        </p:nvSpPr>
        <p:spPr>
          <a:xfrm>
            <a:off x="8209660" y="2524286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>
                <a:solidFill>
                  <a:schemeClr val="bg1">
                    <a:lumMod val="95000"/>
                  </a:schemeClr>
                </a:solidFill>
              </a:rPr>
              <a:t>AutoRegister</a:t>
            </a:r>
            <a:endParaRPr 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BC60AE9-FA0C-944F-9B55-C6BF1427D06D}"/>
              </a:ext>
            </a:extLst>
          </p:cNvPr>
          <p:cNvSpPr txBox="1">
            <a:spLocks/>
          </p:cNvSpPr>
          <p:nvPr/>
        </p:nvSpPr>
        <p:spPr>
          <a:xfrm>
            <a:off x="7785880" y="1815551"/>
            <a:ext cx="1962243" cy="47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/>
              <a:t>Modules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FFABA58-01A4-794B-8BD1-4EE6F2163E1C}"/>
              </a:ext>
            </a:extLst>
          </p:cNvPr>
          <p:cNvSpPr txBox="1">
            <a:spLocks/>
          </p:cNvSpPr>
          <p:nvPr/>
        </p:nvSpPr>
        <p:spPr>
          <a:xfrm>
            <a:off x="4143545" y="1675180"/>
            <a:ext cx="2052954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>
                <a:solidFill>
                  <a:schemeClr val="bg1">
                    <a:lumMod val="95000"/>
                  </a:schemeClr>
                </a:solidFill>
              </a:rPr>
              <a:t>RegisterMany</a:t>
            </a:r>
            <a:endParaRPr 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D13734-C5B3-9745-8405-E3174472EA58}"/>
              </a:ext>
            </a:extLst>
          </p:cNvPr>
          <p:cNvSpPr txBox="1">
            <a:spLocks/>
          </p:cNvSpPr>
          <p:nvPr/>
        </p:nvSpPr>
        <p:spPr>
          <a:xfrm>
            <a:off x="2528807" y="3483824"/>
            <a:ext cx="785672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dirty="0"/>
              <a:t>..\..\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D259B4-C5AC-9F48-94EC-7EBC2EB7D55F}"/>
              </a:ext>
            </a:extLst>
          </p:cNvPr>
          <p:cNvSpPr txBox="1">
            <a:spLocks/>
          </p:cNvSpPr>
          <p:nvPr/>
        </p:nvSpPr>
        <p:spPr>
          <a:xfrm>
            <a:off x="4765877" y="4680425"/>
            <a:ext cx="2609414" cy="725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/>
              <a:t>XAML Navigation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AD1190-1053-514B-BEDF-9A9EB578890D}"/>
              </a:ext>
            </a:extLst>
          </p:cNvPr>
          <p:cNvSpPr txBox="1">
            <a:spLocks/>
          </p:cNvSpPr>
          <p:nvPr/>
        </p:nvSpPr>
        <p:spPr>
          <a:xfrm>
            <a:off x="6245657" y="1865302"/>
            <a:ext cx="1674534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/>
              <a:t>MVVM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0B2A64-61EE-E94E-BA43-79E34BE1345E}"/>
              </a:ext>
            </a:extLst>
          </p:cNvPr>
          <p:cNvSpPr txBox="1">
            <a:spLocks/>
          </p:cNvSpPr>
          <p:nvPr/>
        </p:nvSpPr>
        <p:spPr>
          <a:xfrm>
            <a:off x="4083581" y="2108069"/>
            <a:ext cx="2283150" cy="715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dirty="0" err="1"/>
              <a:t>ContainerProvider</a:t>
            </a:r>
            <a:endParaRPr lang="en-US" sz="20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841BABA-8BAD-DF4E-9250-7328F894B013}"/>
              </a:ext>
            </a:extLst>
          </p:cNvPr>
          <p:cNvSpPr txBox="1">
            <a:spLocks/>
          </p:cNvSpPr>
          <p:nvPr/>
        </p:nvSpPr>
        <p:spPr>
          <a:xfrm>
            <a:off x="1929239" y="4619227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>
                <a:solidFill>
                  <a:schemeClr val="bg1">
                    <a:lumMod val="95000"/>
                  </a:schemeClr>
                </a:solidFill>
              </a:rPr>
              <a:t>PartialViews</a:t>
            </a:r>
            <a:endParaRPr 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454EE33-8F3B-A449-8305-28A5C28EBF01}"/>
              </a:ext>
            </a:extLst>
          </p:cNvPr>
          <p:cNvSpPr txBox="1">
            <a:spLocks/>
          </p:cNvSpPr>
          <p:nvPr/>
        </p:nvSpPr>
        <p:spPr>
          <a:xfrm>
            <a:off x="6196499" y="2341319"/>
            <a:ext cx="2438940" cy="67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>
                <a:solidFill>
                  <a:schemeClr val="bg1">
                    <a:lumMod val="95000"/>
                  </a:schemeClr>
                </a:solidFill>
              </a:rPr>
              <a:t>DependencyResolver</a:t>
            </a:r>
            <a:endParaRPr 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0900178-7E43-964E-AB9F-D64CFEBF8CCC}"/>
              </a:ext>
            </a:extLst>
          </p:cNvPr>
          <p:cNvSpPr txBox="1">
            <a:spLocks/>
          </p:cNvSpPr>
          <p:nvPr/>
        </p:nvSpPr>
        <p:spPr>
          <a:xfrm>
            <a:off x="6672178" y="3741398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>
                <a:solidFill>
                  <a:schemeClr val="bg1">
                    <a:lumMod val="95000"/>
                  </a:schemeClr>
                </a:solidFill>
              </a:rPr>
              <a:t>OnNavigatedFrom</a:t>
            </a:r>
            <a:endParaRPr 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F591153-3701-A04E-8416-820CF657EDB3}"/>
              </a:ext>
            </a:extLst>
          </p:cNvPr>
          <p:cNvSpPr txBox="1">
            <a:spLocks/>
          </p:cNvSpPr>
          <p:nvPr/>
        </p:nvSpPr>
        <p:spPr>
          <a:xfrm>
            <a:off x="2474405" y="2503236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>
                <a:solidFill>
                  <a:schemeClr val="bg1">
                    <a:lumMod val="95000"/>
                  </a:schemeClr>
                </a:solidFill>
              </a:rPr>
              <a:t>OnNavigatedTo</a:t>
            </a:r>
            <a:endParaRPr 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5C509E7-5703-0340-8671-B52075013B60}"/>
              </a:ext>
            </a:extLst>
          </p:cNvPr>
          <p:cNvSpPr txBox="1">
            <a:spLocks/>
          </p:cNvSpPr>
          <p:nvPr/>
        </p:nvSpPr>
        <p:spPr>
          <a:xfrm>
            <a:off x="4488617" y="3755713"/>
            <a:ext cx="1726590" cy="549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>
                <a:solidFill>
                  <a:schemeClr val="bg1">
                    <a:lumMod val="95000"/>
                  </a:schemeClr>
                </a:solidFill>
              </a:rPr>
              <a:t>SwitchTab</a:t>
            </a:r>
            <a:endParaRPr 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EFFB7D7-56C3-5348-B9AF-834D9CD45D03}"/>
              </a:ext>
            </a:extLst>
          </p:cNvPr>
          <p:cNvSpPr txBox="1">
            <a:spLocks/>
          </p:cNvSpPr>
          <p:nvPr/>
        </p:nvSpPr>
        <p:spPr>
          <a:xfrm>
            <a:off x="2795532" y="4979890"/>
            <a:ext cx="2286540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>
                <a:solidFill>
                  <a:schemeClr val="bg1">
                    <a:lumMod val="95000"/>
                  </a:schemeClr>
                </a:solidFill>
              </a:rPr>
              <a:t>PubSub</a:t>
            </a:r>
            <a:endParaRPr 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05E5406-5B5D-7C4C-AC91-9E4D8A61B248}"/>
              </a:ext>
            </a:extLst>
          </p:cNvPr>
          <p:cNvSpPr txBox="1">
            <a:spLocks/>
          </p:cNvSpPr>
          <p:nvPr/>
        </p:nvSpPr>
        <p:spPr>
          <a:xfrm>
            <a:off x="6775440" y="4909025"/>
            <a:ext cx="3360804" cy="705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>
                <a:solidFill>
                  <a:schemeClr val="bg1">
                    <a:lumMod val="95000"/>
                  </a:schemeClr>
                </a:solidFill>
              </a:rPr>
              <a:t>EventToCommandBehavior</a:t>
            </a:r>
            <a:endParaRPr 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20632E4-F8A6-3B4B-B3CE-85AB98E32346}"/>
              </a:ext>
            </a:extLst>
          </p:cNvPr>
          <p:cNvSpPr txBox="1">
            <a:spLocks/>
          </p:cNvSpPr>
          <p:nvPr/>
        </p:nvSpPr>
        <p:spPr>
          <a:xfrm>
            <a:off x="6703733" y="1426477"/>
            <a:ext cx="2649197" cy="56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b="0" dirty="0" err="1">
                <a:solidFill>
                  <a:schemeClr val="bg1">
                    <a:lumMod val="95000"/>
                  </a:schemeClr>
                </a:solidFill>
              </a:rPr>
              <a:t>INavigationParameter</a:t>
            </a:r>
            <a:endParaRPr 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0C1DD4B-B95E-D945-931C-55AC49D50090}"/>
              </a:ext>
            </a:extLst>
          </p:cNvPr>
          <p:cNvSpPr txBox="1">
            <a:spLocks/>
          </p:cNvSpPr>
          <p:nvPr/>
        </p:nvSpPr>
        <p:spPr>
          <a:xfrm>
            <a:off x="1263491" y="5202805"/>
            <a:ext cx="2438940" cy="67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000" dirty="0" err="1"/>
              <a:t>ViewModelLocator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3869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AB04B350FDE4469B207752554CF9D4" ma:contentTypeVersion="8" ma:contentTypeDescription="Create a new document." ma:contentTypeScope="" ma:versionID="95d8e2b9ebddeb0be6af75def6ccefee">
  <xsd:schema xmlns:xsd="http://www.w3.org/2001/XMLSchema" xmlns:xs="http://www.w3.org/2001/XMLSchema" xmlns:p="http://schemas.microsoft.com/office/2006/metadata/properties" xmlns:ns2="fc181520-f846-488d-b629-dceedcf9985c" targetNamespace="http://schemas.microsoft.com/office/2006/metadata/properties" ma:root="true" ma:fieldsID="ac9024d5708d8777b92a217408405880" ns2:_="">
    <xsd:import namespace="fc181520-f846-488d-b629-dceedcf998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181520-f846-488d-b629-dceedcf998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3904D7-E482-4122-BC60-02D520BB5A3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6181229-37C6-4BA0-BD48-A92C006E29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181520-f846-488d-b629-dceedcf998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37FF74-5905-443B-AC4D-40A9420F2E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11277</TotalTime>
  <Words>1165</Words>
  <Application>Microsoft Macintosh PowerPoint</Application>
  <PresentationFormat>Widescreen</PresentationFormat>
  <Paragraphs>367</Paragraphs>
  <Slides>48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Courier</vt:lpstr>
      <vt:lpstr>Fira Code Retina</vt:lpstr>
      <vt:lpstr>Open Sans</vt:lpstr>
      <vt:lpstr>Office Theme</vt:lpstr>
      <vt:lpstr>PowerPoint Presentation</vt:lpstr>
      <vt:lpstr>Xamarin.Forms Made Better With Prism</vt:lpstr>
      <vt:lpstr>PowerPoint Presentation</vt:lpstr>
      <vt:lpstr>AGENDA</vt:lpstr>
      <vt:lpstr>PRISM</vt:lpstr>
      <vt:lpstr>PowerPoint Presentation</vt:lpstr>
      <vt:lpstr>What is Prism?</vt:lpstr>
      <vt:lpstr>PRISM.FORMS</vt:lpstr>
      <vt:lpstr>PRISM.FORMS</vt:lpstr>
      <vt:lpstr>Prism.Forms</vt:lpstr>
      <vt:lpstr>MVVM</vt:lpstr>
      <vt:lpstr>MVVM Vanilla</vt:lpstr>
      <vt:lpstr>ViewModel Locator</vt:lpstr>
      <vt:lpstr>ViewModel Locator</vt:lpstr>
      <vt:lpstr>ViewModel Locator</vt:lpstr>
      <vt:lpstr>Register For Navigation</vt:lpstr>
      <vt:lpstr>Auto Register For Navigation</vt:lpstr>
      <vt:lpstr>Commanding</vt:lpstr>
      <vt:lpstr>Delegate Commands</vt:lpstr>
      <vt:lpstr>Delegate Commands</vt:lpstr>
      <vt:lpstr>Navigation</vt:lpstr>
      <vt:lpstr>Navigation</vt:lpstr>
      <vt:lpstr>Navigation</vt:lpstr>
      <vt:lpstr>Navigation – Passing Parameters</vt:lpstr>
      <vt:lpstr>Navigation – Reading Parameters</vt:lpstr>
      <vt:lpstr>Navigation – Reading Parameters</vt:lpstr>
      <vt:lpstr>Navigation</vt:lpstr>
      <vt:lpstr>Navigation</vt:lpstr>
      <vt:lpstr>XAML Navigation</vt:lpstr>
      <vt:lpstr>XAML Navigation</vt:lpstr>
      <vt:lpstr>Event Aggregator</vt:lpstr>
      <vt:lpstr>IEventAggregator</vt:lpstr>
      <vt:lpstr>IEventAggregator</vt:lpstr>
      <vt:lpstr>IEventAggregator</vt:lpstr>
      <vt:lpstr>IEventAggregator</vt:lpstr>
      <vt:lpstr>Dialog Service</vt:lpstr>
      <vt:lpstr>IDialogService</vt:lpstr>
      <vt:lpstr>IDialogService</vt:lpstr>
      <vt:lpstr>IDialogService</vt:lpstr>
      <vt:lpstr>Modules</vt:lpstr>
      <vt:lpstr>Modules</vt:lpstr>
      <vt:lpstr>Modules</vt:lpstr>
      <vt:lpstr>Modules</vt:lpstr>
      <vt:lpstr>Modules</vt:lpstr>
      <vt:lpstr>PRISM.FORMS</vt:lpstr>
      <vt:lpstr>Getting Started Prism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Cruz</dc:creator>
  <cp:lastModifiedBy>Abbasi, Hussain</cp:lastModifiedBy>
  <cp:revision>2</cp:revision>
  <dcterms:created xsi:type="dcterms:W3CDTF">2019-07-03T02:22:16Z</dcterms:created>
  <dcterms:modified xsi:type="dcterms:W3CDTF">2019-07-21T18:29:08Z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0x010100D8AB04B350FDE4469B207752554CF9D4</vt:lpwstr>
  </property>
</Properties>
</file>